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5"/>
    <p:sldMasterId id="2147483752" r:id="rId6"/>
  </p:sldMasterIdLst>
  <p:notesMasterIdLst>
    <p:notesMasterId r:id="rId95"/>
  </p:notesMasterIdLst>
  <p:sldIdLst>
    <p:sldId id="3422" r:id="rId7"/>
    <p:sldId id="2145705683" r:id="rId8"/>
    <p:sldId id="2145705679" r:id="rId9"/>
    <p:sldId id="584" r:id="rId10"/>
    <p:sldId id="2145705697" r:id="rId11"/>
    <p:sldId id="2145705698" r:id="rId12"/>
    <p:sldId id="2145705699" r:id="rId13"/>
    <p:sldId id="2145705704" r:id="rId14"/>
    <p:sldId id="2145705700" r:id="rId15"/>
    <p:sldId id="2145705701" r:id="rId16"/>
    <p:sldId id="2145705703" r:id="rId17"/>
    <p:sldId id="2145705702" r:id="rId18"/>
    <p:sldId id="2145705705" r:id="rId19"/>
    <p:sldId id="2145705706" r:id="rId20"/>
    <p:sldId id="2145705707" r:id="rId21"/>
    <p:sldId id="2145705708" r:id="rId22"/>
    <p:sldId id="2145705709" r:id="rId23"/>
    <p:sldId id="2145705710" r:id="rId24"/>
    <p:sldId id="2145705711" r:id="rId25"/>
    <p:sldId id="2145705686" r:id="rId26"/>
    <p:sldId id="894" r:id="rId27"/>
    <p:sldId id="3526" r:id="rId28"/>
    <p:sldId id="3524" r:id="rId29"/>
    <p:sldId id="3525" r:id="rId30"/>
    <p:sldId id="3503" r:id="rId31"/>
    <p:sldId id="3527" r:id="rId32"/>
    <p:sldId id="3528" r:id="rId33"/>
    <p:sldId id="3529" r:id="rId34"/>
    <p:sldId id="3530" r:id="rId35"/>
    <p:sldId id="3531" r:id="rId36"/>
    <p:sldId id="3469" r:id="rId37"/>
    <p:sldId id="3517" r:id="rId38"/>
    <p:sldId id="3532" r:id="rId39"/>
    <p:sldId id="3533" r:id="rId40"/>
    <p:sldId id="3539" r:id="rId41"/>
    <p:sldId id="3534" r:id="rId42"/>
    <p:sldId id="3535" r:id="rId43"/>
    <p:sldId id="3536" r:id="rId44"/>
    <p:sldId id="3537" r:id="rId45"/>
    <p:sldId id="3538" r:id="rId46"/>
    <p:sldId id="3497" r:id="rId47"/>
    <p:sldId id="895" r:id="rId48"/>
    <p:sldId id="2145705690" r:id="rId49"/>
    <p:sldId id="282" r:id="rId50"/>
    <p:sldId id="598" r:id="rId51"/>
    <p:sldId id="593" r:id="rId52"/>
    <p:sldId id="595" r:id="rId53"/>
    <p:sldId id="596" r:id="rId54"/>
    <p:sldId id="599" r:id="rId55"/>
    <p:sldId id="591" r:id="rId56"/>
    <p:sldId id="601" r:id="rId57"/>
    <p:sldId id="602" r:id="rId58"/>
    <p:sldId id="603" r:id="rId59"/>
    <p:sldId id="604" r:id="rId60"/>
    <p:sldId id="605" r:id="rId61"/>
    <p:sldId id="585" r:id="rId62"/>
    <p:sldId id="586" r:id="rId63"/>
    <p:sldId id="2145705687" r:id="rId64"/>
    <p:sldId id="588" r:id="rId65"/>
    <p:sldId id="590" r:id="rId66"/>
    <p:sldId id="2145705688" r:id="rId67"/>
    <p:sldId id="2145705691" r:id="rId68"/>
    <p:sldId id="505" r:id="rId69"/>
    <p:sldId id="878" r:id="rId70"/>
    <p:sldId id="1195" r:id="rId71"/>
    <p:sldId id="881" r:id="rId72"/>
    <p:sldId id="1196" r:id="rId73"/>
    <p:sldId id="1197" r:id="rId74"/>
    <p:sldId id="1201" r:id="rId75"/>
    <p:sldId id="1198" r:id="rId76"/>
    <p:sldId id="1200" r:id="rId77"/>
    <p:sldId id="1199" r:id="rId78"/>
    <p:sldId id="2145705684" r:id="rId79"/>
    <p:sldId id="574" r:id="rId80"/>
    <p:sldId id="484" r:id="rId81"/>
    <p:sldId id="610" r:id="rId82"/>
    <p:sldId id="611" r:id="rId83"/>
    <p:sldId id="488" r:id="rId84"/>
    <p:sldId id="503" r:id="rId85"/>
    <p:sldId id="589" r:id="rId86"/>
    <p:sldId id="512" r:id="rId87"/>
    <p:sldId id="587" r:id="rId88"/>
    <p:sldId id="494" r:id="rId89"/>
    <p:sldId id="617" r:id="rId90"/>
    <p:sldId id="565" r:id="rId91"/>
    <p:sldId id="2145705695" r:id="rId92"/>
    <p:sldId id="2145705696" r:id="rId93"/>
    <p:sldId id="579" r:id="rId9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Roberts" initials="AR" lastIdx="10" clrIdx="0"/>
  <p:cmAuthor id="2" name="Anne Malone" initials="AM" lastIdx="63" clrIdx="1"/>
  <p:cmAuthor id="3" name="Lloyd, Wallace L." initials="LWL"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519"/>
    <a:srgbClr val="C8A635"/>
    <a:srgbClr val="72FF62"/>
    <a:srgbClr val="8CC63F"/>
    <a:srgbClr val="00AD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D3EEC-280B-48D4-A758-7871CA91DD7B}" v="38" dt="2024-01-23T19:01:41.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5"/>
    <p:restoredTop sz="96024" autoAdjust="0"/>
  </p:normalViewPr>
  <p:slideViewPr>
    <p:cSldViewPr snapToGrid="0" snapToObjects="1">
      <p:cViewPr varScale="1">
        <p:scale>
          <a:sx n="112" d="100"/>
          <a:sy n="112" d="100"/>
        </p:scale>
        <p:origin x="480" y="96"/>
      </p:cViewPr>
      <p:guideLst/>
    </p:cSldViewPr>
  </p:slideViewPr>
  <p:notesTextViewPr>
    <p:cViewPr>
      <p:scale>
        <a:sx n="3" d="2"/>
        <a:sy n="3" d="2"/>
      </p:scale>
      <p:origin x="0" y="0"/>
    </p:cViewPr>
  </p:notesTextViewPr>
  <p:sorterViewPr>
    <p:cViewPr>
      <p:scale>
        <a:sx n="100" d="100"/>
        <a:sy n="100" d="100"/>
      </p:scale>
      <p:origin x="0" y="-198"/>
    </p:cViewPr>
  </p:sorterViewPr>
  <p:notesViewPr>
    <p:cSldViewPr snapToGrid="0" snapToObjects="1">
      <p:cViewPr>
        <p:scale>
          <a:sx n="110" d="100"/>
          <a:sy n="110" d="100"/>
        </p:scale>
        <p:origin x="1368" y="-17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LaTonya" userId="07bbfca1-1a62-4ad9-8ea4-c0b1ee340684" providerId="ADAL" clId="{949D3EEC-280B-48D4-A758-7871CA91DD7B}"/>
    <pc:docChg chg="undo redo custSel addSld delSld modSld sldOrd">
      <pc:chgData name="Williams, LaTonya" userId="07bbfca1-1a62-4ad9-8ea4-c0b1ee340684" providerId="ADAL" clId="{949D3EEC-280B-48D4-A758-7871CA91DD7B}" dt="2024-01-24T13:15:02.352" v="863" actId="2696"/>
      <pc:docMkLst>
        <pc:docMk/>
      </pc:docMkLst>
      <pc:sldChg chg="add del">
        <pc:chgData name="Williams, LaTonya" userId="07bbfca1-1a62-4ad9-8ea4-c0b1ee340684" providerId="ADAL" clId="{949D3EEC-280B-48D4-A758-7871CA91DD7B}" dt="2024-01-22T20:40:46.983" v="267" actId="47"/>
        <pc:sldMkLst>
          <pc:docMk/>
          <pc:sldMk cId="1043128326" sldId="280"/>
        </pc:sldMkLst>
      </pc:sldChg>
      <pc:sldChg chg="add">
        <pc:chgData name="Williams, LaTonya" userId="07bbfca1-1a62-4ad9-8ea4-c0b1ee340684" providerId="ADAL" clId="{949D3EEC-280B-48D4-A758-7871CA91DD7B}" dt="2024-01-22T20:40:19.115" v="265"/>
        <pc:sldMkLst>
          <pc:docMk/>
          <pc:sldMk cId="35689603" sldId="282"/>
        </pc:sldMkLst>
      </pc:sldChg>
      <pc:sldChg chg="add del">
        <pc:chgData name="Williams, LaTonya" userId="07bbfca1-1a62-4ad9-8ea4-c0b1ee340684" providerId="ADAL" clId="{949D3EEC-280B-48D4-A758-7871CA91DD7B}" dt="2024-01-22T20:46:29.415" v="304"/>
        <pc:sldMkLst>
          <pc:docMk/>
          <pc:sldMk cId="1003279122" sldId="505"/>
        </pc:sldMkLst>
      </pc:sldChg>
      <pc:sldChg chg="delSp modSp mod ord">
        <pc:chgData name="Williams, LaTonya" userId="07bbfca1-1a62-4ad9-8ea4-c0b1ee340684" providerId="ADAL" clId="{949D3EEC-280B-48D4-A758-7871CA91DD7B}" dt="2024-01-23T18:57:52.333" v="802" actId="14100"/>
        <pc:sldMkLst>
          <pc:docMk/>
          <pc:sldMk cId="1486344773" sldId="584"/>
        </pc:sldMkLst>
        <pc:spChg chg="mod">
          <ac:chgData name="Williams, LaTonya" userId="07bbfca1-1a62-4ad9-8ea4-c0b1ee340684" providerId="ADAL" clId="{949D3EEC-280B-48D4-A758-7871CA91DD7B}" dt="2024-01-22T20:39:03.601" v="264" actId="255"/>
          <ac:spMkLst>
            <pc:docMk/>
            <pc:sldMk cId="1486344773" sldId="584"/>
            <ac:spMk id="26" creationId="{00000000-0000-0000-0000-000000000000}"/>
          </ac:spMkLst>
        </pc:spChg>
        <pc:spChg chg="mod">
          <ac:chgData name="Williams, LaTonya" userId="07bbfca1-1a62-4ad9-8ea4-c0b1ee340684" providerId="ADAL" clId="{949D3EEC-280B-48D4-A758-7871CA91DD7B}" dt="2024-01-23T18:57:52.333" v="802" actId="14100"/>
          <ac:spMkLst>
            <pc:docMk/>
            <pc:sldMk cId="1486344773" sldId="584"/>
            <ac:spMk id="27" creationId="{00000000-0000-0000-0000-000000000000}"/>
          </ac:spMkLst>
        </pc:spChg>
        <pc:spChg chg="del mod">
          <ac:chgData name="Williams, LaTonya" userId="07bbfca1-1a62-4ad9-8ea4-c0b1ee340684" providerId="ADAL" clId="{949D3EEC-280B-48D4-A758-7871CA91DD7B}" dt="2024-01-22T20:37:21.315" v="258"/>
          <ac:spMkLst>
            <pc:docMk/>
            <pc:sldMk cId="1486344773" sldId="584"/>
            <ac:spMk id="28" creationId="{00000000-0000-0000-0000-000000000000}"/>
          </ac:spMkLst>
        </pc:spChg>
      </pc:sldChg>
      <pc:sldChg chg="add">
        <pc:chgData name="Williams, LaTonya" userId="07bbfca1-1a62-4ad9-8ea4-c0b1ee340684" providerId="ADAL" clId="{949D3EEC-280B-48D4-A758-7871CA91DD7B}" dt="2024-01-22T20:40:19.115" v="265"/>
        <pc:sldMkLst>
          <pc:docMk/>
          <pc:sldMk cId="2780062869" sldId="585"/>
        </pc:sldMkLst>
      </pc:sldChg>
      <pc:sldChg chg="add">
        <pc:chgData name="Williams, LaTonya" userId="07bbfca1-1a62-4ad9-8ea4-c0b1ee340684" providerId="ADAL" clId="{949D3EEC-280B-48D4-A758-7871CA91DD7B}" dt="2024-01-22T20:40:19.115" v="265"/>
        <pc:sldMkLst>
          <pc:docMk/>
          <pc:sldMk cId="907115463" sldId="586"/>
        </pc:sldMkLst>
      </pc:sldChg>
      <pc:sldChg chg="add">
        <pc:chgData name="Williams, LaTonya" userId="07bbfca1-1a62-4ad9-8ea4-c0b1ee340684" providerId="ADAL" clId="{949D3EEC-280B-48D4-A758-7871CA91DD7B}" dt="2024-01-22T20:40:19.115" v="265"/>
        <pc:sldMkLst>
          <pc:docMk/>
          <pc:sldMk cId="3908721615" sldId="588"/>
        </pc:sldMkLst>
      </pc:sldChg>
      <pc:sldChg chg="add">
        <pc:chgData name="Williams, LaTonya" userId="07bbfca1-1a62-4ad9-8ea4-c0b1ee340684" providerId="ADAL" clId="{949D3EEC-280B-48D4-A758-7871CA91DD7B}" dt="2024-01-22T20:40:19.115" v="265"/>
        <pc:sldMkLst>
          <pc:docMk/>
          <pc:sldMk cId="2941046835" sldId="590"/>
        </pc:sldMkLst>
      </pc:sldChg>
      <pc:sldChg chg="add">
        <pc:chgData name="Williams, LaTonya" userId="07bbfca1-1a62-4ad9-8ea4-c0b1ee340684" providerId="ADAL" clId="{949D3EEC-280B-48D4-A758-7871CA91DD7B}" dt="2024-01-22T20:40:19.115" v="265"/>
        <pc:sldMkLst>
          <pc:docMk/>
          <pc:sldMk cId="2874042085" sldId="591"/>
        </pc:sldMkLst>
      </pc:sldChg>
      <pc:sldChg chg="add">
        <pc:chgData name="Williams, LaTonya" userId="07bbfca1-1a62-4ad9-8ea4-c0b1ee340684" providerId="ADAL" clId="{949D3EEC-280B-48D4-A758-7871CA91DD7B}" dt="2024-01-22T20:40:19.115" v="265"/>
        <pc:sldMkLst>
          <pc:docMk/>
          <pc:sldMk cId="1212565786" sldId="593"/>
        </pc:sldMkLst>
      </pc:sldChg>
      <pc:sldChg chg="add">
        <pc:chgData name="Williams, LaTonya" userId="07bbfca1-1a62-4ad9-8ea4-c0b1ee340684" providerId="ADAL" clId="{949D3EEC-280B-48D4-A758-7871CA91DD7B}" dt="2024-01-22T20:40:19.115" v="265"/>
        <pc:sldMkLst>
          <pc:docMk/>
          <pc:sldMk cId="1461963250" sldId="595"/>
        </pc:sldMkLst>
      </pc:sldChg>
      <pc:sldChg chg="add">
        <pc:chgData name="Williams, LaTonya" userId="07bbfca1-1a62-4ad9-8ea4-c0b1ee340684" providerId="ADAL" clId="{949D3EEC-280B-48D4-A758-7871CA91DD7B}" dt="2024-01-22T20:40:19.115" v="265"/>
        <pc:sldMkLst>
          <pc:docMk/>
          <pc:sldMk cId="3740713982" sldId="596"/>
        </pc:sldMkLst>
      </pc:sldChg>
      <pc:sldChg chg="add">
        <pc:chgData name="Williams, LaTonya" userId="07bbfca1-1a62-4ad9-8ea4-c0b1ee340684" providerId="ADAL" clId="{949D3EEC-280B-48D4-A758-7871CA91DD7B}" dt="2024-01-22T20:40:19.115" v="265"/>
        <pc:sldMkLst>
          <pc:docMk/>
          <pc:sldMk cId="869800179" sldId="598"/>
        </pc:sldMkLst>
      </pc:sldChg>
      <pc:sldChg chg="add">
        <pc:chgData name="Williams, LaTonya" userId="07bbfca1-1a62-4ad9-8ea4-c0b1ee340684" providerId="ADAL" clId="{949D3EEC-280B-48D4-A758-7871CA91DD7B}" dt="2024-01-22T20:40:19.115" v="265"/>
        <pc:sldMkLst>
          <pc:docMk/>
          <pc:sldMk cId="501440447" sldId="599"/>
        </pc:sldMkLst>
      </pc:sldChg>
      <pc:sldChg chg="add">
        <pc:chgData name="Williams, LaTonya" userId="07bbfca1-1a62-4ad9-8ea4-c0b1ee340684" providerId="ADAL" clId="{949D3EEC-280B-48D4-A758-7871CA91DD7B}" dt="2024-01-22T20:40:19.115" v="265"/>
        <pc:sldMkLst>
          <pc:docMk/>
          <pc:sldMk cId="1232424057" sldId="601"/>
        </pc:sldMkLst>
      </pc:sldChg>
      <pc:sldChg chg="add">
        <pc:chgData name="Williams, LaTonya" userId="07bbfca1-1a62-4ad9-8ea4-c0b1ee340684" providerId="ADAL" clId="{949D3EEC-280B-48D4-A758-7871CA91DD7B}" dt="2024-01-22T20:40:19.115" v="265"/>
        <pc:sldMkLst>
          <pc:docMk/>
          <pc:sldMk cId="821029364" sldId="602"/>
        </pc:sldMkLst>
      </pc:sldChg>
      <pc:sldChg chg="add">
        <pc:chgData name="Williams, LaTonya" userId="07bbfca1-1a62-4ad9-8ea4-c0b1ee340684" providerId="ADAL" clId="{949D3EEC-280B-48D4-A758-7871CA91DD7B}" dt="2024-01-22T20:40:19.115" v="265"/>
        <pc:sldMkLst>
          <pc:docMk/>
          <pc:sldMk cId="1554838095" sldId="603"/>
        </pc:sldMkLst>
      </pc:sldChg>
      <pc:sldChg chg="add">
        <pc:chgData name="Williams, LaTonya" userId="07bbfca1-1a62-4ad9-8ea4-c0b1ee340684" providerId="ADAL" clId="{949D3EEC-280B-48D4-A758-7871CA91DD7B}" dt="2024-01-22T20:40:19.115" v="265"/>
        <pc:sldMkLst>
          <pc:docMk/>
          <pc:sldMk cId="1110981113" sldId="604"/>
        </pc:sldMkLst>
      </pc:sldChg>
      <pc:sldChg chg="add">
        <pc:chgData name="Williams, LaTonya" userId="07bbfca1-1a62-4ad9-8ea4-c0b1ee340684" providerId="ADAL" clId="{949D3EEC-280B-48D4-A758-7871CA91DD7B}" dt="2024-01-22T20:40:19.115" v="265"/>
        <pc:sldMkLst>
          <pc:docMk/>
          <pc:sldMk cId="1729115809" sldId="605"/>
        </pc:sldMkLst>
      </pc:sldChg>
      <pc:sldChg chg="addSp delSp modSp new del mod ord setBg">
        <pc:chgData name="Williams, LaTonya" userId="07bbfca1-1a62-4ad9-8ea4-c0b1ee340684" providerId="ADAL" clId="{949D3EEC-280B-48D4-A758-7871CA91DD7B}" dt="2024-01-22T20:31:21.431" v="175" actId="47"/>
        <pc:sldMkLst>
          <pc:docMk/>
          <pc:sldMk cId="194313484" sldId="618"/>
        </pc:sldMkLst>
        <pc:spChg chg="add del">
          <ac:chgData name="Williams, LaTonya" userId="07bbfca1-1a62-4ad9-8ea4-c0b1ee340684" providerId="ADAL" clId="{949D3EEC-280B-48D4-A758-7871CA91DD7B}" dt="2024-01-22T19:54:01.934" v="25" actId="26606"/>
          <ac:spMkLst>
            <pc:docMk/>
            <pc:sldMk cId="194313484" sldId="618"/>
            <ac:spMk id="6" creationId="{86FF76B9-219D-4469-AF87-0236D29032F1}"/>
          </ac:spMkLst>
        </pc:spChg>
        <pc:spChg chg="add del">
          <ac:chgData name="Williams, LaTonya" userId="07bbfca1-1a62-4ad9-8ea4-c0b1ee340684" providerId="ADAL" clId="{949D3EEC-280B-48D4-A758-7871CA91DD7B}" dt="2024-01-22T19:52:23.540" v="5" actId="26606"/>
          <ac:spMkLst>
            <pc:docMk/>
            <pc:sldMk cId="194313484" sldId="618"/>
            <ac:spMk id="8" creationId="{32BC26D8-82FB-445E-AA49-62A77D7C1EE0}"/>
          </ac:spMkLst>
        </pc:spChg>
        <pc:spChg chg="add del">
          <ac:chgData name="Williams, LaTonya" userId="07bbfca1-1a62-4ad9-8ea4-c0b1ee340684" providerId="ADAL" clId="{949D3EEC-280B-48D4-A758-7871CA91DD7B}" dt="2024-01-22T19:54:09.079" v="29" actId="26606"/>
          <ac:spMkLst>
            <pc:docMk/>
            <pc:sldMk cId="194313484" sldId="618"/>
            <ac:spMk id="9" creationId="{AB8C311F-7253-4AED-9701-7FC0708C41C7}"/>
          </ac:spMkLst>
        </pc:spChg>
        <pc:spChg chg="add del">
          <ac:chgData name="Williams, LaTonya" userId="07bbfca1-1a62-4ad9-8ea4-c0b1ee340684" providerId="ADAL" clId="{949D3EEC-280B-48D4-A758-7871CA91DD7B}" dt="2024-01-22T19:52:23.540" v="5" actId="26606"/>
          <ac:spMkLst>
            <pc:docMk/>
            <pc:sldMk cId="194313484" sldId="618"/>
            <ac:spMk id="10" creationId="{CB44330D-EA18-4254-AA95-EB49948539B8}"/>
          </ac:spMkLst>
        </pc:spChg>
        <pc:spChg chg="add del">
          <ac:chgData name="Williams, LaTonya" userId="07bbfca1-1a62-4ad9-8ea4-c0b1ee340684" providerId="ADAL" clId="{949D3EEC-280B-48D4-A758-7871CA91DD7B}" dt="2024-01-22T19:54:09.079" v="29" actId="26606"/>
          <ac:spMkLst>
            <pc:docMk/>
            <pc:sldMk cId="194313484" sldId="618"/>
            <ac:spMk id="11" creationId="{E2384209-CB15-4CDF-9D31-C44FD9A3F20D}"/>
          </ac:spMkLst>
        </pc:spChg>
        <pc:spChg chg="add del">
          <ac:chgData name="Williams, LaTonya" userId="07bbfca1-1a62-4ad9-8ea4-c0b1ee340684" providerId="ADAL" clId="{949D3EEC-280B-48D4-A758-7871CA91DD7B}" dt="2024-01-22T19:54:09.079" v="29" actId="26606"/>
          <ac:spMkLst>
            <pc:docMk/>
            <pc:sldMk cId="194313484" sldId="618"/>
            <ac:spMk id="12" creationId="{2633B3B5-CC90-43F0-8714-D31D1F3F0209}"/>
          </ac:spMkLst>
        </pc:spChg>
        <pc:spChg chg="add del">
          <ac:chgData name="Williams, LaTonya" userId="07bbfca1-1a62-4ad9-8ea4-c0b1ee340684" providerId="ADAL" clId="{949D3EEC-280B-48D4-A758-7871CA91DD7B}" dt="2024-01-22T19:54:09.079" v="29" actId="26606"/>
          <ac:spMkLst>
            <pc:docMk/>
            <pc:sldMk cId="194313484" sldId="618"/>
            <ac:spMk id="13" creationId="{A8D57A06-A426-446D-B02C-A2DC6B62E45E}"/>
          </ac:spMkLst>
        </pc:spChg>
        <pc:spChg chg="add del">
          <ac:chgData name="Williams, LaTonya" userId="07bbfca1-1a62-4ad9-8ea4-c0b1ee340684" providerId="ADAL" clId="{949D3EEC-280B-48D4-A758-7871CA91DD7B}" dt="2024-01-22T19:54:01.934" v="25" actId="26606"/>
          <ac:spMkLst>
            <pc:docMk/>
            <pc:sldMk cId="194313484" sldId="618"/>
            <ac:spMk id="14" creationId="{2E80C965-DB6D-4F81-9E9E-B027384D0BD6}"/>
          </ac:spMkLst>
        </pc:spChg>
        <pc:spChg chg="add del">
          <ac:chgData name="Williams, LaTonya" userId="07bbfca1-1a62-4ad9-8ea4-c0b1ee340684" providerId="ADAL" clId="{949D3EEC-280B-48D4-A758-7871CA91DD7B}" dt="2024-01-22T19:54:13.472" v="31" actId="26606"/>
          <ac:spMkLst>
            <pc:docMk/>
            <pc:sldMk cId="194313484" sldId="618"/>
            <ac:spMk id="15" creationId="{01D0AF59-99C3-4251-AB9A-C966C6AD4400}"/>
          </ac:spMkLst>
        </pc:spChg>
        <pc:spChg chg="add del">
          <ac:chgData name="Williams, LaTonya" userId="07bbfca1-1a62-4ad9-8ea4-c0b1ee340684" providerId="ADAL" clId="{949D3EEC-280B-48D4-A758-7871CA91DD7B}" dt="2024-01-22T19:54:01.934" v="25" actId="26606"/>
          <ac:spMkLst>
            <pc:docMk/>
            <pc:sldMk cId="194313484" sldId="618"/>
            <ac:spMk id="16" creationId="{633C5E46-DAC5-4661-9C87-22B08E2A512F}"/>
          </ac:spMkLst>
        </pc:spChg>
        <pc:spChg chg="add del">
          <ac:chgData name="Williams, LaTonya" userId="07bbfca1-1a62-4ad9-8ea4-c0b1ee340684" providerId="ADAL" clId="{949D3EEC-280B-48D4-A758-7871CA91DD7B}" dt="2024-01-22T19:54:13.472" v="31" actId="26606"/>
          <ac:spMkLst>
            <pc:docMk/>
            <pc:sldMk cId="194313484" sldId="618"/>
            <ac:spMk id="17" creationId="{1855405F-37A2-4869-9154-F8BE3BECE6C3}"/>
          </ac:spMkLst>
        </pc:spChg>
        <pc:grpChg chg="add del">
          <ac:chgData name="Williams, LaTonya" userId="07bbfca1-1a62-4ad9-8ea4-c0b1ee340684" providerId="ADAL" clId="{949D3EEC-280B-48D4-A758-7871CA91DD7B}" dt="2024-01-22T19:54:01.934" v="25" actId="26606"/>
          <ac:grpSpMkLst>
            <pc:docMk/>
            <pc:sldMk cId="194313484" sldId="618"/>
            <ac:grpSpMk id="7" creationId="{DB88BD78-87E1-424D-B479-C37D8E41B12E}"/>
          </ac:grpSpMkLst>
        </pc:grpChg>
        <pc:picChg chg="add del mod">
          <ac:chgData name="Williams, LaTonya" userId="07bbfca1-1a62-4ad9-8ea4-c0b1ee340684" providerId="ADAL" clId="{949D3EEC-280B-48D4-A758-7871CA91DD7B}" dt="2024-01-22T19:54:14.229" v="32" actId="22"/>
          <ac:picMkLst>
            <pc:docMk/>
            <pc:sldMk cId="194313484" sldId="618"/>
            <ac:picMk id="3" creationId="{2E82A30F-9C5B-CFAA-7941-60AA4E68DFC2}"/>
          </ac:picMkLst>
        </pc:picChg>
        <pc:picChg chg="add del mod">
          <ac:chgData name="Williams, LaTonya" userId="07bbfca1-1a62-4ad9-8ea4-c0b1ee340684" providerId="ADAL" clId="{949D3EEC-280B-48D4-A758-7871CA91DD7B}" dt="2024-01-22T19:53:53.360" v="23" actId="22"/>
          <ac:picMkLst>
            <pc:docMk/>
            <pc:sldMk cId="194313484" sldId="618"/>
            <ac:picMk id="5" creationId="{E32844A7-D2E4-CC00-845D-F38D6898DD52}"/>
          </ac:picMkLst>
        </pc:picChg>
      </pc:sldChg>
      <pc:sldChg chg="add del">
        <pc:chgData name="Williams, LaTonya" userId="07bbfca1-1a62-4ad9-8ea4-c0b1ee340684" providerId="ADAL" clId="{949D3EEC-280B-48D4-A758-7871CA91DD7B}" dt="2024-01-22T20:46:29.415" v="304"/>
        <pc:sldMkLst>
          <pc:docMk/>
          <pc:sldMk cId="365028636" sldId="878"/>
        </pc:sldMkLst>
      </pc:sldChg>
      <pc:sldChg chg="add del">
        <pc:chgData name="Williams, LaTonya" userId="07bbfca1-1a62-4ad9-8ea4-c0b1ee340684" providerId="ADAL" clId="{949D3EEC-280B-48D4-A758-7871CA91DD7B}" dt="2024-01-22T20:46:29.415" v="304"/>
        <pc:sldMkLst>
          <pc:docMk/>
          <pc:sldMk cId="3723897819" sldId="881"/>
        </pc:sldMkLst>
      </pc:sldChg>
      <pc:sldChg chg="add">
        <pc:chgData name="Williams, LaTonya" userId="07bbfca1-1a62-4ad9-8ea4-c0b1ee340684" providerId="ADAL" clId="{949D3EEC-280B-48D4-A758-7871CA91DD7B}" dt="2024-01-22T20:38:32.124" v="263"/>
        <pc:sldMkLst>
          <pc:docMk/>
          <pc:sldMk cId="3486142574" sldId="894"/>
        </pc:sldMkLst>
      </pc:sldChg>
      <pc:sldChg chg="add">
        <pc:chgData name="Williams, LaTonya" userId="07bbfca1-1a62-4ad9-8ea4-c0b1ee340684" providerId="ADAL" clId="{949D3EEC-280B-48D4-A758-7871CA91DD7B}" dt="2024-01-22T20:38:32.124" v="263"/>
        <pc:sldMkLst>
          <pc:docMk/>
          <pc:sldMk cId="3006628857" sldId="895"/>
        </pc:sldMkLst>
      </pc:sldChg>
      <pc:sldChg chg="add del">
        <pc:chgData name="Williams, LaTonya" userId="07bbfca1-1a62-4ad9-8ea4-c0b1ee340684" providerId="ADAL" clId="{949D3EEC-280B-48D4-A758-7871CA91DD7B}" dt="2024-01-22T20:46:29.415" v="304"/>
        <pc:sldMkLst>
          <pc:docMk/>
          <pc:sldMk cId="1423953402" sldId="1195"/>
        </pc:sldMkLst>
      </pc:sldChg>
      <pc:sldChg chg="add del">
        <pc:chgData name="Williams, LaTonya" userId="07bbfca1-1a62-4ad9-8ea4-c0b1ee340684" providerId="ADAL" clId="{949D3EEC-280B-48D4-A758-7871CA91DD7B}" dt="2024-01-22T20:46:29.415" v="304"/>
        <pc:sldMkLst>
          <pc:docMk/>
          <pc:sldMk cId="2912344823" sldId="1196"/>
        </pc:sldMkLst>
      </pc:sldChg>
      <pc:sldChg chg="add del">
        <pc:chgData name="Williams, LaTonya" userId="07bbfca1-1a62-4ad9-8ea4-c0b1ee340684" providerId="ADAL" clId="{949D3EEC-280B-48D4-A758-7871CA91DD7B}" dt="2024-01-22T20:46:29.415" v="304"/>
        <pc:sldMkLst>
          <pc:docMk/>
          <pc:sldMk cId="2228171046" sldId="1197"/>
        </pc:sldMkLst>
      </pc:sldChg>
      <pc:sldChg chg="add del">
        <pc:chgData name="Williams, LaTonya" userId="07bbfca1-1a62-4ad9-8ea4-c0b1ee340684" providerId="ADAL" clId="{949D3EEC-280B-48D4-A758-7871CA91DD7B}" dt="2024-01-22T20:46:29.415" v="304"/>
        <pc:sldMkLst>
          <pc:docMk/>
          <pc:sldMk cId="3498689478" sldId="1198"/>
        </pc:sldMkLst>
      </pc:sldChg>
      <pc:sldChg chg="add del">
        <pc:chgData name="Williams, LaTonya" userId="07bbfca1-1a62-4ad9-8ea4-c0b1ee340684" providerId="ADAL" clId="{949D3EEC-280B-48D4-A758-7871CA91DD7B}" dt="2024-01-22T20:46:29.415" v="304"/>
        <pc:sldMkLst>
          <pc:docMk/>
          <pc:sldMk cId="342310195" sldId="1199"/>
        </pc:sldMkLst>
      </pc:sldChg>
      <pc:sldChg chg="add del">
        <pc:chgData name="Williams, LaTonya" userId="07bbfca1-1a62-4ad9-8ea4-c0b1ee340684" providerId="ADAL" clId="{949D3EEC-280B-48D4-A758-7871CA91DD7B}" dt="2024-01-22T20:46:29.415" v="304"/>
        <pc:sldMkLst>
          <pc:docMk/>
          <pc:sldMk cId="3022488207" sldId="1200"/>
        </pc:sldMkLst>
      </pc:sldChg>
      <pc:sldChg chg="add del">
        <pc:chgData name="Williams, LaTonya" userId="07bbfca1-1a62-4ad9-8ea4-c0b1ee340684" providerId="ADAL" clId="{949D3EEC-280B-48D4-A758-7871CA91DD7B}" dt="2024-01-22T20:46:29.415" v="304"/>
        <pc:sldMkLst>
          <pc:docMk/>
          <pc:sldMk cId="2720859504" sldId="1201"/>
        </pc:sldMkLst>
      </pc:sldChg>
      <pc:sldChg chg="add ord">
        <pc:chgData name="Williams, LaTonya" userId="07bbfca1-1a62-4ad9-8ea4-c0b1ee340684" providerId="ADAL" clId="{949D3EEC-280B-48D4-A758-7871CA91DD7B}" dt="2024-01-22T19:55:45.274" v="37"/>
        <pc:sldMkLst>
          <pc:docMk/>
          <pc:sldMk cId="4249614565" sldId="3422"/>
        </pc:sldMkLst>
      </pc:sldChg>
      <pc:sldChg chg="add">
        <pc:chgData name="Williams, LaTonya" userId="07bbfca1-1a62-4ad9-8ea4-c0b1ee340684" providerId="ADAL" clId="{949D3EEC-280B-48D4-A758-7871CA91DD7B}" dt="2024-01-22T20:38:32.124" v="263"/>
        <pc:sldMkLst>
          <pc:docMk/>
          <pc:sldMk cId="472559261" sldId="3469"/>
        </pc:sldMkLst>
      </pc:sldChg>
      <pc:sldChg chg="add">
        <pc:chgData name="Williams, LaTonya" userId="07bbfca1-1a62-4ad9-8ea4-c0b1ee340684" providerId="ADAL" clId="{949D3EEC-280B-48D4-A758-7871CA91DD7B}" dt="2024-01-22T20:38:32.124" v="263"/>
        <pc:sldMkLst>
          <pc:docMk/>
          <pc:sldMk cId="2777416050" sldId="3497"/>
        </pc:sldMkLst>
      </pc:sldChg>
      <pc:sldChg chg="add">
        <pc:chgData name="Williams, LaTonya" userId="07bbfca1-1a62-4ad9-8ea4-c0b1ee340684" providerId="ADAL" clId="{949D3EEC-280B-48D4-A758-7871CA91DD7B}" dt="2024-01-22T20:38:32.124" v="263"/>
        <pc:sldMkLst>
          <pc:docMk/>
          <pc:sldMk cId="614276551" sldId="3503"/>
        </pc:sldMkLst>
      </pc:sldChg>
      <pc:sldChg chg="add">
        <pc:chgData name="Williams, LaTonya" userId="07bbfca1-1a62-4ad9-8ea4-c0b1ee340684" providerId="ADAL" clId="{949D3EEC-280B-48D4-A758-7871CA91DD7B}" dt="2024-01-22T20:38:32.124" v="263"/>
        <pc:sldMkLst>
          <pc:docMk/>
          <pc:sldMk cId="3802514314" sldId="3517"/>
        </pc:sldMkLst>
      </pc:sldChg>
      <pc:sldChg chg="add">
        <pc:chgData name="Williams, LaTonya" userId="07bbfca1-1a62-4ad9-8ea4-c0b1ee340684" providerId="ADAL" clId="{949D3EEC-280B-48D4-A758-7871CA91DD7B}" dt="2024-01-22T20:38:32.124" v="263"/>
        <pc:sldMkLst>
          <pc:docMk/>
          <pc:sldMk cId="109764258" sldId="3524"/>
        </pc:sldMkLst>
      </pc:sldChg>
      <pc:sldChg chg="add">
        <pc:chgData name="Williams, LaTonya" userId="07bbfca1-1a62-4ad9-8ea4-c0b1ee340684" providerId="ADAL" clId="{949D3EEC-280B-48D4-A758-7871CA91DD7B}" dt="2024-01-22T20:38:32.124" v="263"/>
        <pc:sldMkLst>
          <pc:docMk/>
          <pc:sldMk cId="1592472004" sldId="3525"/>
        </pc:sldMkLst>
      </pc:sldChg>
      <pc:sldChg chg="add">
        <pc:chgData name="Williams, LaTonya" userId="07bbfca1-1a62-4ad9-8ea4-c0b1ee340684" providerId="ADAL" clId="{949D3EEC-280B-48D4-A758-7871CA91DD7B}" dt="2024-01-22T20:38:32.124" v="263"/>
        <pc:sldMkLst>
          <pc:docMk/>
          <pc:sldMk cId="2740457800" sldId="3526"/>
        </pc:sldMkLst>
      </pc:sldChg>
      <pc:sldChg chg="add">
        <pc:chgData name="Williams, LaTonya" userId="07bbfca1-1a62-4ad9-8ea4-c0b1ee340684" providerId="ADAL" clId="{949D3EEC-280B-48D4-A758-7871CA91DD7B}" dt="2024-01-22T20:38:32.124" v="263"/>
        <pc:sldMkLst>
          <pc:docMk/>
          <pc:sldMk cId="1258927764" sldId="3527"/>
        </pc:sldMkLst>
      </pc:sldChg>
      <pc:sldChg chg="add">
        <pc:chgData name="Williams, LaTonya" userId="07bbfca1-1a62-4ad9-8ea4-c0b1ee340684" providerId="ADAL" clId="{949D3EEC-280B-48D4-A758-7871CA91DD7B}" dt="2024-01-22T20:38:32.124" v="263"/>
        <pc:sldMkLst>
          <pc:docMk/>
          <pc:sldMk cId="3644167663" sldId="3528"/>
        </pc:sldMkLst>
      </pc:sldChg>
      <pc:sldChg chg="add">
        <pc:chgData name="Williams, LaTonya" userId="07bbfca1-1a62-4ad9-8ea4-c0b1ee340684" providerId="ADAL" clId="{949D3EEC-280B-48D4-A758-7871CA91DD7B}" dt="2024-01-22T20:38:32.124" v="263"/>
        <pc:sldMkLst>
          <pc:docMk/>
          <pc:sldMk cId="3541444086" sldId="3529"/>
        </pc:sldMkLst>
      </pc:sldChg>
      <pc:sldChg chg="add">
        <pc:chgData name="Williams, LaTonya" userId="07bbfca1-1a62-4ad9-8ea4-c0b1ee340684" providerId="ADAL" clId="{949D3EEC-280B-48D4-A758-7871CA91DD7B}" dt="2024-01-22T20:38:32.124" v="263"/>
        <pc:sldMkLst>
          <pc:docMk/>
          <pc:sldMk cId="3631381171" sldId="3530"/>
        </pc:sldMkLst>
      </pc:sldChg>
      <pc:sldChg chg="add">
        <pc:chgData name="Williams, LaTonya" userId="07bbfca1-1a62-4ad9-8ea4-c0b1ee340684" providerId="ADAL" clId="{949D3EEC-280B-48D4-A758-7871CA91DD7B}" dt="2024-01-22T20:38:32.124" v="263"/>
        <pc:sldMkLst>
          <pc:docMk/>
          <pc:sldMk cId="47880688" sldId="3531"/>
        </pc:sldMkLst>
      </pc:sldChg>
      <pc:sldChg chg="add">
        <pc:chgData name="Williams, LaTonya" userId="07bbfca1-1a62-4ad9-8ea4-c0b1ee340684" providerId="ADAL" clId="{949D3EEC-280B-48D4-A758-7871CA91DD7B}" dt="2024-01-22T20:38:32.124" v="263"/>
        <pc:sldMkLst>
          <pc:docMk/>
          <pc:sldMk cId="3966199481" sldId="3532"/>
        </pc:sldMkLst>
      </pc:sldChg>
      <pc:sldChg chg="add">
        <pc:chgData name="Williams, LaTonya" userId="07bbfca1-1a62-4ad9-8ea4-c0b1ee340684" providerId="ADAL" clId="{949D3EEC-280B-48D4-A758-7871CA91DD7B}" dt="2024-01-22T20:38:32.124" v="263"/>
        <pc:sldMkLst>
          <pc:docMk/>
          <pc:sldMk cId="2115109087" sldId="3533"/>
        </pc:sldMkLst>
      </pc:sldChg>
      <pc:sldChg chg="add">
        <pc:chgData name="Williams, LaTonya" userId="07bbfca1-1a62-4ad9-8ea4-c0b1ee340684" providerId="ADAL" clId="{949D3EEC-280B-48D4-A758-7871CA91DD7B}" dt="2024-01-22T20:38:32.124" v="263"/>
        <pc:sldMkLst>
          <pc:docMk/>
          <pc:sldMk cId="3390424503" sldId="3534"/>
        </pc:sldMkLst>
      </pc:sldChg>
      <pc:sldChg chg="add">
        <pc:chgData name="Williams, LaTonya" userId="07bbfca1-1a62-4ad9-8ea4-c0b1ee340684" providerId="ADAL" clId="{949D3EEC-280B-48D4-A758-7871CA91DD7B}" dt="2024-01-22T20:38:32.124" v="263"/>
        <pc:sldMkLst>
          <pc:docMk/>
          <pc:sldMk cId="1778677533" sldId="3535"/>
        </pc:sldMkLst>
      </pc:sldChg>
      <pc:sldChg chg="add">
        <pc:chgData name="Williams, LaTonya" userId="07bbfca1-1a62-4ad9-8ea4-c0b1ee340684" providerId="ADAL" clId="{949D3EEC-280B-48D4-A758-7871CA91DD7B}" dt="2024-01-22T20:38:32.124" v="263"/>
        <pc:sldMkLst>
          <pc:docMk/>
          <pc:sldMk cId="3735592951" sldId="3536"/>
        </pc:sldMkLst>
      </pc:sldChg>
      <pc:sldChg chg="add">
        <pc:chgData name="Williams, LaTonya" userId="07bbfca1-1a62-4ad9-8ea4-c0b1ee340684" providerId="ADAL" clId="{949D3EEC-280B-48D4-A758-7871CA91DD7B}" dt="2024-01-22T20:38:32.124" v="263"/>
        <pc:sldMkLst>
          <pc:docMk/>
          <pc:sldMk cId="2027381694" sldId="3537"/>
        </pc:sldMkLst>
      </pc:sldChg>
      <pc:sldChg chg="add">
        <pc:chgData name="Williams, LaTonya" userId="07bbfca1-1a62-4ad9-8ea4-c0b1ee340684" providerId="ADAL" clId="{949D3EEC-280B-48D4-A758-7871CA91DD7B}" dt="2024-01-22T20:38:32.124" v="263"/>
        <pc:sldMkLst>
          <pc:docMk/>
          <pc:sldMk cId="1434112391" sldId="3538"/>
        </pc:sldMkLst>
      </pc:sldChg>
      <pc:sldChg chg="add">
        <pc:chgData name="Williams, LaTonya" userId="07bbfca1-1a62-4ad9-8ea4-c0b1ee340684" providerId="ADAL" clId="{949D3EEC-280B-48D4-A758-7871CA91DD7B}" dt="2024-01-22T20:38:32.124" v="263"/>
        <pc:sldMkLst>
          <pc:docMk/>
          <pc:sldMk cId="3711405984" sldId="3539"/>
        </pc:sldMkLst>
      </pc:sldChg>
      <pc:sldChg chg="modSp add mod">
        <pc:chgData name="Williams, LaTonya" userId="07bbfca1-1a62-4ad9-8ea4-c0b1ee340684" providerId="ADAL" clId="{949D3EEC-280B-48D4-A758-7871CA91DD7B}" dt="2024-01-22T20:31:14.780" v="174" actId="27636"/>
        <pc:sldMkLst>
          <pc:docMk/>
          <pc:sldMk cId="4046501938" sldId="2145705679"/>
        </pc:sldMkLst>
        <pc:spChg chg="mod">
          <ac:chgData name="Williams, LaTonya" userId="07bbfca1-1a62-4ad9-8ea4-c0b1ee340684" providerId="ADAL" clId="{949D3EEC-280B-48D4-A758-7871CA91DD7B}" dt="2024-01-22T20:31:14.780" v="174" actId="27636"/>
          <ac:spMkLst>
            <pc:docMk/>
            <pc:sldMk cId="4046501938" sldId="2145705679"/>
            <ac:spMk id="2" creationId="{48BDDF8B-B0A6-4063-9989-9470BADF6FDC}"/>
          </ac:spMkLst>
        </pc:spChg>
      </pc:sldChg>
      <pc:sldChg chg="addSp delSp modSp add mod ord setBg delDesignElem">
        <pc:chgData name="Williams, LaTonya" userId="07bbfca1-1a62-4ad9-8ea4-c0b1ee340684" providerId="ADAL" clId="{949D3EEC-280B-48D4-A758-7871CA91DD7B}" dt="2024-01-23T18:58:11.705" v="805" actId="20577"/>
        <pc:sldMkLst>
          <pc:docMk/>
          <pc:sldMk cId="3206924595" sldId="2145705683"/>
        </pc:sldMkLst>
        <pc:spChg chg="mod">
          <ac:chgData name="Williams, LaTonya" userId="07bbfca1-1a62-4ad9-8ea4-c0b1ee340684" providerId="ADAL" clId="{949D3EEC-280B-48D4-A758-7871CA91DD7B}" dt="2024-01-22T20:30:46.608" v="172" actId="26606"/>
          <ac:spMkLst>
            <pc:docMk/>
            <pc:sldMk cId="3206924595" sldId="2145705683"/>
            <ac:spMk id="2" creationId="{22CA1AC5-AEF6-432F-8819-06B54C715308}"/>
          </ac:spMkLst>
        </pc:spChg>
        <pc:spChg chg="add del">
          <ac:chgData name="Williams, LaTonya" userId="07bbfca1-1a62-4ad9-8ea4-c0b1ee340684" providerId="ADAL" clId="{949D3EEC-280B-48D4-A758-7871CA91DD7B}" dt="2024-01-22T20:30:46.608" v="172" actId="26606"/>
          <ac:spMkLst>
            <pc:docMk/>
            <pc:sldMk cId="3206924595" sldId="2145705683"/>
            <ac:spMk id="7" creationId="{924D84CD-5280-4B52-B96E-8EDAA2B20C51}"/>
          </ac:spMkLst>
        </pc:spChg>
        <pc:spChg chg="add del">
          <ac:chgData name="Williams, LaTonya" userId="07bbfca1-1a62-4ad9-8ea4-c0b1ee340684" providerId="ADAL" clId="{949D3EEC-280B-48D4-A758-7871CA91DD7B}" dt="2024-01-22T20:30:46.608" v="172" actId="26606"/>
          <ac:spMkLst>
            <pc:docMk/>
            <pc:sldMk cId="3206924595" sldId="2145705683"/>
            <ac:spMk id="8" creationId="{6BC8DD5A-2177-6753-E2F9-C07A00190B7A}"/>
          </ac:spMkLst>
        </pc:spChg>
        <pc:spChg chg="add del">
          <ac:chgData name="Williams, LaTonya" userId="07bbfca1-1a62-4ad9-8ea4-c0b1ee340684" providerId="ADAL" clId="{949D3EEC-280B-48D4-A758-7871CA91DD7B}" dt="2024-01-22T20:29:22.919" v="154" actId="26606"/>
          <ac:spMkLst>
            <pc:docMk/>
            <pc:sldMk cId="3206924595" sldId="2145705683"/>
            <ac:spMk id="9" creationId="{A3363022-C969-41E9-8EB2-E4C94908C1FA}"/>
          </ac:spMkLst>
        </pc:spChg>
        <pc:spChg chg="add del">
          <ac:chgData name="Williams, LaTonya" userId="07bbfca1-1a62-4ad9-8ea4-c0b1ee340684" providerId="ADAL" clId="{949D3EEC-280B-48D4-A758-7871CA91DD7B}" dt="2024-01-22T20:29:22.919" v="154" actId="26606"/>
          <ac:spMkLst>
            <pc:docMk/>
            <pc:sldMk cId="3206924595" sldId="2145705683"/>
            <ac:spMk id="11" creationId="{8D1AD6B3-BE88-4CEB-BA17-790657CC4729}"/>
          </ac:spMkLst>
        </pc:spChg>
        <pc:spChg chg="add del">
          <ac:chgData name="Williams, LaTonya" userId="07bbfca1-1a62-4ad9-8ea4-c0b1ee340684" providerId="ADAL" clId="{949D3EEC-280B-48D4-A758-7871CA91DD7B}" dt="2024-01-22T20:29:38.345" v="156" actId="26606"/>
          <ac:spMkLst>
            <pc:docMk/>
            <pc:sldMk cId="3206924595" sldId="2145705683"/>
            <ac:spMk id="18" creationId="{924D84CD-5280-4B52-B96E-8EDAA2B20C51}"/>
          </ac:spMkLst>
        </pc:spChg>
        <pc:spChg chg="add del">
          <ac:chgData name="Williams, LaTonya" userId="07bbfca1-1a62-4ad9-8ea4-c0b1ee340684" providerId="ADAL" clId="{949D3EEC-280B-48D4-A758-7871CA91DD7B}" dt="2024-01-22T20:29:38.345" v="156" actId="26606"/>
          <ac:spMkLst>
            <pc:docMk/>
            <pc:sldMk cId="3206924595" sldId="2145705683"/>
            <ac:spMk id="19" creationId="{6BC8DD5A-2177-6753-E2F9-C07A00190B7A}"/>
          </ac:spMkLst>
        </pc:spChg>
        <pc:spChg chg="add del">
          <ac:chgData name="Williams, LaTonya" userId="07bbfca1-1a62-4ad9-8ea4-c0b1ee340684" providerId="ADAL" clId="{949D3EEC-280B-48D4-A758-7871CA91DD7B}" dt="2024-01-22T20:29:43.938" v="158" actId="26606"/>
          <ac:spMkLst>
            <pc:docMk/>
            <pc:sldMk cId="3206924595" sldId="2145705683"/>
            <ac:spMk id="21" creationId="{DCE12B23-0F3E-4D27-80BF-1FC934CC285D}"/>
          </ac:spMkLst>
        </pc:spChg>
        <pc:spChg chg="add del">
          <ac:chgData name="Williams, LaTonya" userId="07bbfca1-1a62-4ad9-8ea4-c0b1ee340684" providerId="ADAL" clId="{949D3EEC-280B-48D4-A758-7871CA91DD7B}" dt="2024-01-22T20:29:43.938" v="158" actId="26606"/>
          <ac:spMkLst>
            <pc:docMk/>
            <pc:sldMk cId="3206924595" sldId="2145705683"/>
            <ac:spMk id="22" creationId="{F489C2E0-4895-4B72-85EA-7EE9FAFFDC7E}"/>
          </ac:spMkLst>
        </pc:spChg>
        <pc:spChg chg="add del">
          <ac:chgData name="Williams, LaTonya" userId="07bbfca1-1a62-4ad9-8ea4-c0b1ee340684" providerId="ADAL" clId="{949D3EEC-280B-48D4-A758-7871CA91DD7B}" dt="2024-01-22T20:29:43.938" v="158" actId="26606"/>
          <ac:spMkLst>
            <pc:docMk/>
            <pc:sldMk cId="3206924595" sldId="2145705683"/>
            <ac:spMk id="23" creationId="{13A48C6C-3CC4-4EE5-A773-EC1EB7F59CD4}"/>
          </ac:spMkLst>
        </pc:spChg>
        <pc:spChg chg="add del">
          <ac:chgData name="Williams, LaTonya" userId="07bbfca1-1a62-4ad9-8ea4-c0b1ee340684" providerId="ADAL" clId="{949D3EEC-280B-48D4-A758-7871CA91DD7B}" dt="2024-01-22T20:29:47.604" v="160" actId="26606"/>
          <ac:spMkLst>
            <pc:docMk/>
            <pc:sldMk cId="3206924595" sldId="2145705683"/>
            <ac:spMk id="25" creationId="{78FD1E94-B12F-434F-8027-5DBEAC55A132}"/>
          </ac:spMkLst>
        </pc:spChg>
        <pc:spChg chg="add del">
          <ac:chgData name="Williams, LaTonya" userId="07bbfca1-1a62-4ad9-8ea4-c0b1ee340684" providerId="ADAL" clId="{949D3EEC-280B-48D4-A758-7871CA91DD7B}" dt="2024-01-22T20:29:47.604" v="160" actId="26606"/>
          <ac:spMkLst>
            <pc:docMk/>
            <pc:sldMk cId="3206924595" sldId="2145705683"/>
            <ac:spMk id="26" creationId="{1BC8109F-B452-45EE-8BB3-65433C039601}"/>
          </ac:spMkLst>
        </pc:spChg>
        <pc:spChg chg="del">
          <ac:chgData name="Williams, LaTonya" userId="07bbfca1-1a62-4ad9-8ea4-c0b1ee340684" providerId="ADAL" clId="{949D3EEC-280B-48D4-A758-7871CA91DD7B}" dt="2024-01-22T20:18:09.839" v="39"/>
          <ac:spMkLst>
            <pc:docMk/>
            <pc:sldMk cId="3206924595" sldId="2145705683"/>
            <ac:spMk id="44" creationId="{7301F447-EEF7-48F5-AF73-7566EE7F64AD}"/>
          </ac:spMkLst>
        </pc:spChg>
        <pc:spChg chg="del">
          <ac:chgData name="Williams, LaTonya" userId="07bbfca1-1a62-4ad9-8ea4-c0b1ee340684" providerId="ADAL" clId="{949D3EEC-280B-48D4-A758-7871CA91DD7B}" dt="2024-01-22T20:18:09.839" v="39"/>
          <ac:spMkLst>
            <pc:docMk/>
            <pc:sldMk cId="3206924595" sldId="2145705683"/>
            <ac:spMk id="45" creationId="{F7117410-A2A4-4085-9ADC-46744551DBDE}"/>
          </ac:spMkLst>
        </pc:spChg>
        <pc:spChg chg="del">
          <ac:chgData name="Williams, LaTonya" userId="07bbfca1-1a62-4ad9-8ea4-c0b1ee340684" providerId="ADAL" clId="{949D3EEC-280B-48D4-A758-7871CA91DD7B}" dt="2024-01-22T20:18:09.839" v="39"/>
          <ac:spMkLst>
            <pc:docMk/>
            <pc:sldMk cId="3206924595" sldId="2145705683"/>
            <ac:spMk id="46" creationId="{99F74EB5-E547-4FB4-95F5-BCC788F3C4A0}"/>
          </ac:spMkLst>
        </pc:spChg>
        <pc:grpChg chg="add del">
          <ac:chgData name="Williams, LaTonya" userId="07bbfca1-1a62-4ad9-8ea4-c0b1ee340684" providerId="ADAL" clId="{949D3EEC-280B-48D4-A758-7871CA91DD7B}" dt="2024-01-22T20:29:22.919" v="154" actId="26606"/>
          <ac:grpSpMkLst>
            <pc:docMk/>
            <pc:sldMk cId="3206924595" sldId="2145705683"/>
            <ac:grpSpMk id="13" creationId="{89D1390B-7E13-4B4F-9CB2-391063412E54}"/>
          </ac:grpSpMkLst>
        </pc:grpChg>
        <pc:graphicFrameChg chg="add mod modGraphic">
          <ac:chgData name="Williams, LaTonya" userId="07bbfca1-1a62-4ad9-8ea4-c0b1ee340684" providerId="ADAL" clId="{949D3EEC-280B-48D4-A758-7871CA91DD7B}" dt="2024-01-23T18:58:11.705" v="805" actId="20577"/>
          <ac:graphicFrameMkLst>
            <pc:docMk/>
            <pc:sldMk cId="3206924595" sldId="2145705683"/>
            <ac:graphicFrameMk id="4" creationId="{0F86BC3C-61C4-7EEF-0969-9AA434FB7B9E}"/>
          </ac:graphicFrameMkLst>
        </pc:graphicFrameChg>
        <pc:cxnChg chg="add del">
          <ac:chgData name="Williams, LaTonya" userId="07bbfca1-1a62-4ad9-8ea4-c0b1ee340684" providerId="ADAL" clId="{949D3EEC-280B-48D4-A758-7871CA91DD7B}" dt="2024-01-22T20:29:50.998" v="164" actId="26606"/>
          <ac:cxnSpMkLst>
            <pc:docMk/>
            <pc:sldMk cId="3206924595" sldId="2145705683"/>
            <ac:cxnSpMk id="6" creationId="{D2C4353C-C927-1758-0BEF-21E9E0D81614}"/>
          </ac:cxnSpMkLst>
        </pc:cxnChg>
        <pc:cxnChg chg="add del">
          <ac:chgData name="Williams, LaTonya" userId="07bbfca1-1a62-4ad9-8ea4-c0b1ee340684" providerId="ADAL" clId="{949D3EEC-280B-48D4-A758-7871CA91DD7B}" dt="2024-01-22T20:30:44.113" v="171" actId="26606"/>
          <ac:cxnSpMkLst>
            <pc:docMk/>
            <pc:sldMk cId="3206924595" sldId="2145705683"/>
            <ac:cxnSpMk id="10" creationId="{D2C4353C-C927-1758-0BEF-21E9E0D81614}"/>
          </ac:cxnSpMkLst>
        </pc:cxnChg>
      </pc:sldChg>
      <pc:sldChg chg="add">
        <pc:chgData name="Williams, LaTonya" userId="07bbfca1-1a62-4ad9-8ea4-c0b1ee340684" providerId="ADAL" clId="{949D3EEC-280B-48D4-A758-7871CA91DD7B}" dt="2024-01-22T20:34:24.481" v="180" actId="2890"/>
        <pc:sldMkLst>
          <pc:docMk/>
          <pc:sldMk cId="3060933998" sldId="2145705684"/>
        </pc:sldMkLst>
      </pc:sldChg>
      <pc:sldChg chg="new del">
        <pc:chgData name="Williams, LaTonya" userId="07bbfca1-1a62-4ad9-8ea4-c0b1ee340684" providerId="ADAL" clId="{949D3EEC-280B-48D4-A758-7871CA91DD7B}" dt="2024-01-22T20:34:20.442" v="179" actId="47"/>
        <pc:sldMkLst>
          <pc:docMk/>
          <pc:sldMk cId="4057695646" sldId="2145705684"/>
        </pc:sldMkLst>
      </pc:sldChg>
      <pc:sldChg chg="add del">
        <pc:chgData name="Williams, LaTonya" userId="07bbfca1-1a62-4ad9-8ea4-c0b1ee340684" providerId="ADAL" clId="{949D3EEC-280B-48D4-A758-7871CA91DD7B}" dt="2024-01-22T20:34:18.123" v="178" actId="47"/>
        <pc:sldMkLst>
          <pc:docMk/>
          <pc:sldMk cId="934666548" sldId="2145705685"/>
        </pc:sldMkLst>
      </pc:sldChg>
      <pc:sldChg chg="addSp delSp new del mod ord">
        <pc:chgData name="Williams, LaTonya" userId="07bbfca1-1a62-4ad9-8ea4-c0b1ee340684" providerId="ADAL" clId="{949D3EEC-280B-48D4-A758-7871CA91DD7B}" dt="2024-01-23T18:56:06.224" v="780" actId="47"/>
        <pc:sldMkLst>
          <pc:docMk/>
          <pc:sldMk cId="1444180203" sldId="2145705685"/>
        </pc:sldMkLst>
        <pc:picChg chg="add del">
          <ac:chgData name="Williams, LaTonya" userId="07bbfca1-1a62-4ad9-8ea4-c0b1ee340684" providerId="ADAL" clId="{949D3EEC-280B-48D4-A758-7871CA91DD7B}" dt="2024-01-23T18:08:15.795" v="359" actId="22"/>
          <ac:picMkLst>
            <pc:docMk/>
            <pc:sldMk cId="1444180203" sldId="2145705685"/>
            <ac:picMk id="3" creationId="{1F643471-7675-C5B5-A149-913DB88E2102}"/>
          </ac:picMkLst>
        </pc:picChg>
      </pc:sldChg>
      <pc:sldChg chg="modSp add mod">
        <pc:chgData name="Williams, LaTonya" userId="07bbfca1-1a62-4ad9-8ea4-c0b1ee340684" providerId="ADAL" clId="{949D3EEC-280B-48D4-A758-7871CA91DD7B}" dt="2024-01-22T20:44:06.159" v="282" actId="113"/>
        <pc:sldMkLst>
          <pc:docMk/>
          <pc:sldMk cId="4171052387" sldId="2145705686"/>
        </pc:sldMkLst>
        <pc:spChg chg="mod">
          <ac:chgData name="Williams, LaTonya" userId="07bbfca1-1a62-4ad9-8ea4-c0b1ee340684" providerId="ADAL" clId="{949D3EEC-280B-48D4-A758-7871CA91DD7B}" dt="2024-01-22T20:44:06.159" v="282" actId="113"/>
          <ac:spMkLst>
            <pc:docMk/>
            <pc:sldMk cId="4171052387" sldId="2145705686"/>
            <ac:spMk id="27" creationId="{00000000-0000-0000-0000-000000000000}"/>
          </ac:spMkLst>
        </pc:spChg>
      </pc:sldChg>
      <pc:sldChg chg="add">
        <pc:chgData name="Williams, LaTonya" userId="07bbfca1-1a62-4ad9-8ea4-c0b1ee340684" providerId="ADAL" clId="{949D3EEC-280B-48D4-A758-7871CA91DD7B}" dt="2024-01-22T20:40:19.115" v="265"/>
        <pc:sldMkLst>
          <pc:docMk/>
          <pc:sldMk cId="2818923909" sldId="2145705687"/>
        </pc:sldMkLst>
      </pc:sldChg>
      <pc:sldChg chg="add">
        <pc:chgData name="Williams, LaTonya" userId="07bbfca1-1a62-4ad9-8ea4-c0b1ee340684" providerId="ADAL" clId="{949D3EEC-280B-48D4-A758-7871CA91DD7B}" dt="2024-01-22T20:40:19.115" v="265"/>
        <pc:sldMkLst>
          <pc:docMk/>
          <pc:sldMk cId="2356091942" sldId="2145705688"/>
        </pc:sldMkLst>
      </pc:sldChg>
      <pc:sldChg chg="add del">
        <pc:chgData name="Williams, LaTonya" userId="07bbfca1-1a62-4ad9-8ea4-c0b1ee340684" providerId="ADAL" clId="{949D3EEC-280B-48D4-A758-7871CA91DD7B}" dt="2024-01-22T20:45:50.975" v="301" actId="47"/>
        <pc:sldMkLst>
          <pc:docMk/>
          <pc:sldMk cId="474839594" sldId="2145705689"/>
        </pc:sldMkLst>
      </pc:sldChg>
      <pc:sldChg chg="modSp add mod">
        <pc:chgData name="Williams, LaTonya" userId="07bbfca1-1a62-4ad9-8ea4-c0b1ee340684" providerId="ADAL" clId="{949D3EEC-280B-48D4-A758-7871CA91DD7B}" dt="2024-01-22T20:43:15.986" v="278" actId="113"/>
        <pc:sldMkLst>
          <pc:docMk/>
          <pc:sldMk cId="3451608711" sldId="2145705690"/>
        </pc:sldMkLst>
        <pc:spChg chg="mod">
          <ac:chgData name="Williams, LaTonya" userId="07bbfca1-1a62-4ad9-8ea4-c0b1ee340684" providerId="ADAL" clId="{949D3EEC-280B-48D4-A758-7871CA91DD7B}" dt="2024-01-22T20:41:47.638" v="269" actId="120"/>
          <ac:spMkLst>
            <pc:docMk/>
            <pc:sldMk cId="3451608711" sldId="2145705690"/>
            <ac:spMk id="26" creationId="{00000000-0000-0000-0000-000000000000}"/>
          </ac:spMkLst>
        </pc:spChg>
        <pc:spChg chg="mod">
          <ac:chgData name="Williams, LaTonya" userId="07bbfca1-1a62-4ad9-8ea4-c0b1ee340684" providerId="ADAL" clId="{949D3EEC-280B-48D4-A758-7871CA91DD7B}" dt="2024-01-22T20:43:15.986" v="278" actId="113"/>
          <ac:spMkLst>
            <pc:docMk/>
            <pc:sldMk cId="3451608711" sldId="2145705690"/>
            <ac:spMk id="27" creationId="{00000000-0000-0000-0000-000000000000}"/>
          </ac:spMkLst>
        </pc:spChg>
      </pc:sldChg>
      <pc:sldChg chg="modSp add mod">
        <pc:chgData name="Williams, LaTonya" userId="07bbfca1-1a62-4ad9-8ea4-c0b1ee340684" providerId="ADAL" clId="{949D3EEC-280B-48D4-A758-7871CA91DD7B}" dt="2024-01-22T20:46:56.308" v="336" actId="20577"/>
        <pc:sldMkLst>
          <pc:docMk/>
          <pc:sldMk cId="796466251" sldId="2145705691"/>
        </pc:sldMkLst>
        <pc:spChg chg="mod">
          <ac:chgData name="Williams, LaTonya" userId="07bbfca1-1a62-4ad9-8ea4-c0b1ee340684" providerId="ADAL" clId="{949D3EEC-280B-48D4-A758-7871CA91DD7B}" dt="2024-01-22T20:46:36.293" v="305" actId="120"/>
          <ac:spMkLst>
            <pc:docMk/>
            <pc:sldMk cId="796466251" sldId="2145705691"/>
            <ac:spMk id="26" creationId="{00000000-0000-0000-0000-000000000000}"/>
          </ac:spMkLst>
        </pc:spChg>
        <pc:spChg chg="mod">
          <ac:chgData name="Williams, LaTonya" userId="07bbfca1-1a62-4ad9-8ea4-c0b1ee340684" providerId="ADAL" clId="{949D3EEC-280B-48D4-A758-7871CA91DD7B}" dt="2024-01-22T20:46:56.308" v="336" actId="20577"/>
          <ac:spMkLst>
            <pc:docMk/>
            <pc:sldMk cId="796466251" sldId="2145705691"/>
            <ac:spMk id="27" creationId="{00000000-0000-0000-0000-000000000000}"/>
          </ac:spMkLst>
        </pc:spChg>
      </pc:sldChg>
      <pc:sldChg chg="add del">
        <pc:chgData name="Williams, LaTonya" userId="07bbfca1-1a62-4ad9-8ea4-c0b1ee340684" providerId="ADAL" clId="{949D3EEC-280B-48D4-A758-7871CA91DD7B}" dt="2024-01-22T20:46:22.921" v="303"/>
        <pc:sldMkLst>
          <pc:docMk/>
          <pc:sldMk cId="3268757888" sldId="2145705691"/>
        </pc:sldMkLst>
      </pc:sldChg>
      <pc:sldChg chg="addSp delSp modSp add mod">
        <pc:chgData name="Williams, LaTonya" userId="07bbfca1-1a62-4ad9-8ea4-c0b1ee340684" providerId="ADAL" clId="{949D3EEC-280B-48D4-A758-7871CA91DD7B}" dt="2024-01-22T20:48:29.829" v="340" actId="26606"/>
        <pc:sldMkLst>
          <pc:docMk/>
          <pc:sldMk cId="3081937627" sldId="2145705695"/>
        </pc:sldMkLst>
        <pc:spChg chg="mod">
          <ac:chgData name="Williams, LaTonya" userId="07bbfca1-1a62-4ad9-8ea4-c0b1ee340684" providerId="ADAL" clId="{949D3EEC-280B-48D4-A758-7871CA91DD7B}" dt="2024-01-22T20:48:29.829" v="340" actId="26606"/>
          <ac:spMkLst>
            <pc:docMk/>
            <pc:sldMk cId="3081937627" sldId="2145705695"/>
            <ac:spMk id="2" creationId="{23E12460-D1CB-A113-8367-706CA238A1C9}"/>
          </ac:spMkLst>
        </pc:spChg>
        <pc:spChg chg="mod">
          <ac:chgData name="Williams, LaTonya" userId="07bbfca1-1a62-4ad9-8ea4-c0b1ee340684" providerId="ADAL" clId="{949D3EEC-280B-48D4-A758-7871CA91DD7B}" dt="2024-01-22T20:48:29.829" v="340" actId="26606"/>
          <ac:spMkLst>
            <pc:docMk/>
            <pc:sldMk cId="3081937627" sldId="2145705695"/>
            <ac:spMk id="3" creationId="{00292264-189D-23C3-BE63-B2FF5D4192DA}"/>
          </ac:spMkLst>
        </pc:spChg>
        <pc:spChg chg="add del">
          <ac:chgData name="Williams, LaTonya" userId="07bbfca1-1a62-4ad9-8ea4-c0b1ee340684" providerId="ADAL" clId="{949D3EEC-280B-48D4-A758-7871CA91DD7B}" dt="2024-01-22T20:48:29.829" v="340" actId="26606"/>
          <ac:spMkLst>
            <pc:docMk/>
            <pc:sldMk cId="3081937627" sldId="2145705695"/>
            <ac:spMk id="8" creationId="{081EA652-8C6A-4E69-BEB9-170809474553}"/>
          </ac:spMkLst>
        </pc:spChg>
        <pc:spChg chg="add del">
          <ac:chgData name="Williams, LaTonya" userId="07bbfca1-1a62-4ad9-8ea4-c0b1ee340684" providerId="ADAL" clId="{949D3EEC-280B-48D4-A758-7871CA91DD7B}" dt="2024-01-22T20:48:29.829" v="340" actId="26606"/>
          <ac:spMkLst>
            <pc:docMk/>
            <pc:sldMk cId="3081937627" sldId="2145705695"/>
            <ac:spMk id="10" creationId="{5298780A-33B9-4EA2-8F67-DE68AD62841B}"/>
          </ac:spMkLst>
        </pc:spChg>
        <pc:spChg chg="add del">
          <ac:chgData name="Williams, LaTonya" userId="07bbfca1-1a62-4ad9-8ea4-c0b1ee340684" providerId="ADAL" clId="{949D3EEC-280B-48D4-A758-7871CA91DD7B}" dt="2024-01-22T20:48:29.829" v="340" actId="26606"/>
          <ac:spMkLst>
            <pc:docMk/>
            <pc:sldMk cId="3081937627" sldId="2145705695"/>
            <ac:spMk id="12" creationId="{7F488E8B-4E1E-4402-8935-D4E6C02615C7}"/>
          </ac:spMkLst>
        </pc:spChg>
        <pc:spChg chg="add">
          <ac:chgData name="Williams, LaTonya" userId="07bbfca1-1a62-4ad9-8ea4-c0b1ee340684" providerId="ADAL" clId="{949D3EEC-280B-48D4-A758-7871CA91DD7B}" dt="2024-01-22T20:48:29.829" v="340" actId="26606"/>
          <ac:spMkLst>
            <pc:docMk/>
            <pc:sldMk cId="3081937627" sldId="2145705695"/>
            <ac:spMk id="19" creationId="{081EA652-8C6A-4E69-BEB9-170809474553}"/>
          </ac:spMkLst>
        </pc:spChg>
        <pc:spChg chg="add">
          <ac:chgData name="Williams, LaTonya" userId="07bbfca1-1a62-4ad9-8ea4-c0b1ee340684" providerId="ADAL" clId="{949D3EEC-280B-48D4-A758-7871CA91DD7B}" dt="2024-01-22T20:48:29.829" v="340" actId="26606"/>
          <ac:spMkLst>
            <pc:docMk/>
            <pc:sldMk cId="3081937627" sldId="2145705695"/>
            <ac:spMk id="23" creationId="{7F488E8B-4E1E-4402-8935-D4E6C02615C7}"/>
          </ac:spMkLst>
        </pc:spChg>
        <pc:spChg chg="add">
          <ac:chgData name="Williams, LaTonya" userId="07bbfca1-1a62-4ad9-8ea4-c0b1ee340684" providerId="ADAL" clId="{949D3EEC-280B-48D4-A758-7871CA91DD7B}" dt="2024-01-22T20:48:29.829" v="340" actId="26606"/>
          <ac:spMkLst>
            <pc:docMk/>
            <pc:sldMk cId="3081937627" sldId="2145705695"/>
            <ac:spMk id="24" creationId="{5298780A-33B9-4EA2-8F67-DE68AD62841B}"/>
          </ac:spMkLst>
        </pc:spChg>
        <pc:picChg chg="add del">
          <ac:chgData name="Williams, LaTonya" userId="07bbfca1-1a62-4ad9-8ea4-c0b1ee340684" providerId="ADAL" clId="{949D3EEC-280B-48D4-A758-7871CA91DD7B}" dt="2024-01-22T20:48:29.813" v="339" actId="26606"/>
          <ac:picMkLst>
            <pc:docMk/>
            <pc:sldMk cId="3081937627" sldId="2145705695"/>
            <ac:picMk id="18" creationId="{0B9418EE-F1BB-B529-F351-FD48F2C4F225}"/>
          </ac:picMkLst>
        </pc:picChg>
        <pc:cxnChg chg="add del">
          <ac:chgData name="Williams, LaTonya" userId="07bbfca1-1a62-4ad9-8ea4-c0b1ee340684" providerId="ADAL" clId="{949D3EEC-280B-48D4-A758-7871CA91DD7B}" dt="2024-01-22T20:48:29.829" v="340" actId="26606"/>
          <ac:cxnSpMkLst>
            <pc:docMk/>
            <pc:sldMk cId="3081937627" sldId="2145705695"/>
            <ac:cxnSpMk id="14" creationId="{23AAC9B5-8015-485C-ACF9-A750390E9A56}"/>
          </ac:cxnSpMkLst>
        </pc:cxnChg>
        <pc:cxnChg chg="add del">
          <ac:chgData name="Williams, LaTonya" userId="07bbfca1-1a62-4ad9-8ea4-c0b1ee340684" providerId="ADAL" clId="{949D3EEC-280B-48D4-A758-7871CA91DD7B}" dt="2024-01-22T20:48:29.813" v="339" actId="26606"/>
          <ac:cxnSpMkLst>
            <pc:docMk/>
            <pc:sldMk cId="3081937627" sldId="2145705695"/>
            <ac:cxnSpMk id="21" creationId="{FC23E3B9-5ABF-58B3-E2B0-E9A5DAA90037}"/>
          </ac:cxnSpMkLst>
        </pc:cxnChg>
        <pc:cxnChg chg="add">
          <ac:chgData name="Williams, LaTonya" userId="07bbfca1-1a62-4ad9-8ea4-c0b1ee340684" providerId="ADAL" clId="{949D3EEC-280B-48D4-A758-7871CA91DD7B}" dt="2024-01-22T20:48:29.829" v="340" actId="26606"/>
          <ac:cxnSpMkLst>
            <pc:docMk/>
            <pc:sldMk cId="3081937627" sldId="2145705695"/>
            <ac:cxnSpMk id="25" creationId="{23AAC9B5-8015-485C-ACF9-A750390E9A56}"/>
          </ac:cxnSpMkLst>
        </pc:cxnChg>
      </pc:sldChg>
      <pc:sldChg chg="add">
        <pc:chgData name="Williams, LaTonya" userId="07bbfca1-1a62-4ad9-8ea4-c0b1ee340684" providerId="ADAL" clId="{949D3EEC-280B-48D4-A758-7871CA91DD7B}" dt="2024-01-22T20:48:47.502" v="341"/>
        <pc:sldMkLst>
          <pc:docMk/>
          <pc:sldMk cId="254845475" sldId="2145705696"/>
        </pc:sldMkLst>
      </pc:sldChg>
      <pc:sldChg chg="addSp delSp modSp add del mod ord">
        <pc:chgData name="Williams, LaTonya" userId="07bbfca1-1a62-4ad9-8ea4-c0b1ee340684" providerId="ADAL" clId="{949D3EEC-280B-48D4-A758-7871CA91DD7B}" dt="2024-01-24T13:15:02.352" v="863" actId="2696"/>
        <pc:sldMkLst>
          <pc:docMk/>
          <pc:sldMk cId="3657861186" sldId="2145705697"/>
        </pc:sldMkLst>
        <pc:spChg chg="mod">
          <ac:chgData name="Williams, LaTonya" userId="07bbfca1-1a62-4ad9-8ea4-c0b1ee340684" providerId="ADAL" clId="{949D3EEC-280B-48D4-A758-7871CA91DD7B}" dt="2024-01-23T18:09:43.001" v="394" actId="122"/>
          <ac:spMkLst>
            <pc:docMk/>
            <pc:sldMk cId="3657861186" sldId="2145705697"/>
            <ac:spMk id="2" creationId="{22CA1AC5-AEF6-432F-8819-06B54C715308}"/>
          </ac:spMkLst>
        </pc:spChg>
        <pc:spChg chg="add del mod">
          <ac:chgData name="Williams, LaTonya" userId="07bbfca1-1a62-4ad9-8ea4-c0b1ee340684" providerId="ADAL" clId="{949D3EEC-280B-48D4-A758-7871CA91DD7B}" dt="2024-01-23T18:09:07.337" v="364" actId="22"/>
          <ac:spMkLst>
            <pc:docMk/>
            <pc:sldMk cId="3657861186" sldId="2145705697"/>
            <ac:spMk id="5" creationId="{2E7F21E5-AC11-BEB1-E144-9DA01C206A84}"/>
          </ac:spMkLst>
        </pc:spChg>
        <pc:graphicFrameChg chg="del">
          <ac:chgData name="Williams, LaTonya" userId="07bbfca1-1a62-4ad9-8ea4-c0b1ee340684" providerId="ADAL" clId="{949D3EEC-280B-48D4-A758-7871CA91DD7B}" dt="2024-01-23T18:08:48.787" v="363" actId="478"/>
          <ac:graphicFrameMkLst>
            <pc:docMk/>
            <pc:sldMk cId="3657861186" sldId="2145705697"/>
            <ac:graphicFrameMk id="4" creationId="{0F86BC3C-61C4-7EEF-0969-9AA434FB7B9E}"/>
          </ac:graphicFrameMkLst>
        </pc:graphicFrameChg>
        <pc:picChg chg="add mod ord">
          <ac:chgData name="Williams, LaTonya" userId="07bbfca1-1a62-4ad9-8ea4-c0b1ee340684" providerId="ADAL" clId="{949D3EEC-280B-48D4-A758-7871CA91DD7B}" dt="2024-01-23T18:09:28.872" v="370" actId="14100"/>
          <ac:picMkLst>
            <pc:docMk/>
            <pc:sldMk cId="3657861186" sldId="2145705697"/>
            <ac:picMk id="7" creationId="{CE224C2D-D127-6691-0DED-596C5269E2AE}"/>
          </ac:picMkLst>
        </pc:picChg>
      </pc:sldChg>
      <pc:sldChg chg="addSp delSp modSp add del mod">
        <pc:chgData name="Williams, LaTonya" userId="07bbfca1-1a62-4ad9-8ea4-c0b1ee340684" providerId="ADAL" clId="{949D3EEC-280B-48D4-A758-7871CA91DD7B}" dt="2024-01-24T13:15:02.352" v="863" actId="2696"/>
        <pc:sldMkLst>
          <pc:docMk/>
          <pc:sldMk cId="926755090" sldId="2145705698"/>
        </pc:sldMkLst>
        <pc:spChg chg="mod">
          <ac:chgData name="Williams, LaTonya" userId="07bbfca1-1a62-4ad9-8ea4-c0b1ee340684" providerId="ADAL" clId="{949D3EEC-280B-48D4-A758-7871CA91DD7B}" dt="2024-01-23T18:10:08.566" v="402" actId="20577"/>
          <ac:spMkLst>
            <pc:docMk/>
            <pc:sldMk cId="926755090" sldId="2145705698"/>
            <ac:spMk id="2" creationId="{22CA1AC5-AEF6-432F-8819-06B54C715308}"/>
          </ac:spMkLst>
        </pc:spChg>
        <pc:spChg chg="add del mod">
          <ac:chgData name="Williams, LaTonya" userId="07bbfca1-1a62-4ad9-8ea4-c0b1ee340684" providerId="ADAL" clId="{949D3EEC-280B-48D4-A758-7871CA91DD7B}" dt="2024-01-23T18:11:00.798" v="403" actId="22"/>
          <ac:spMkLst>
            <pc:docMk/>
            <pc:sldMk cId="926755090" sldId="2145705698"/>
            <ac:spMk id="4" creationId="{E68F393C-ABDC-9431-916D-9157E5B8BDC0}"/>
          </ac:spMkLst>
        </pc:spChg>
        <pc:picChg chg="add mod ord">
          <ac:chgData name="Williams, LaTonya" userId="07bbfca1-1a62-4ad9-8ea4-c0b1ee340684" providerId="ADAL" clId="{949D3EEC-280B-48D4-A758-7871CA91DD7B}" dt="2024-01-23T18:13:01.742" v="427" actId="14100"/>
          <ac:picMkLst>
            <pc:docMk/>
            <pc:sldMk cId="926755090" sldId="2145705698"/>
            <ac:picMk id="6" creationId="{29262E64-31CD-4792-069A-0A296EBDD21E}"/>
          </ac:picMkLst>
        </pc:picChg>
        <pc:picChg chg="del">
          <ac:chgData name="Williams, LaTonya" userId="07bbfca1-1a62-4ad9-8ea4-c0b1ee340684" providerId="ADAL" clId="{949D3EEC-280B-48D4-A758-7871CA91DD7B}" dt="2024-01-23T18:10:03.420" v="396" actId="478"/>
          <ac:picMkLst>
            <pc:docMk/>
            <pc:sldMk cId="926755090" sldId="2145705698"/>
            <ac:picMk id="7" creationId="{CE224C2D-D127-6691-0DED-596C5269E2AE}"/>
          </ac:picMkLst>
        </pc:picChg>
      </pc:sldChg>
      <pc:sldChg chg="addSp delSp modSp add del mod">
        <pc:chgData name="Williams, LaTonya" userId="07bbfca1-1a62-4ad9-8ea4-c0b1ee340684" providerId="ADAL" clId="{949D3EEC-280B-48D4-A758-7871CA91DD7B}" dt="2024-01-24T13:15:02.352" v="863" actId="2696"/>
        <pc:sldMkLst>
          <pc:docMk/>
          <pc:sldMk cId="3205796594" sldId="2145705699"/>
        </pc:sldMkLst>
        <pc:spChg chg="add del mod">
          <ac:chgData name="Williams, LaTonya" userId="07bbfca1-1a62-4ad9-8ea4-c0b1ee340684" providerId="ADAL" clId="{949D3EEC-280B-48D4-A758-7871CA91DD7B}" dt="2024-01-23T18:13:58.265" v="430" actId="22"/>
          <ac:spMkLst>
            <pc:docMk/>
            <pc:sldMk cId="3205796594" sldId="2145705699"/>
            <ac:spMk id="4" creationId="{C0E41154-BFBF-14DC-18AD-D07A85AC2A1E}"/>
          </ac:spMkLst>
        </pc:spChg>
        <pc:picChg chg="del">
          <ac:chgData name="Williams, LaTonya" userId="07bbfca1-1a62-4ad9-8ea4-c0b1ee340684" providerId="ADAL" clId="{949D3EEC-280B-48D4-A758-7871CA91DD7B}" dt="2024-01-23T18:13:23.023" v="429" actId="478"/>
          <ac:picMkLst>
            <pc:docMk/>
            <pc:sldMk cId="3205796594" sldId="2145705699"/>
            <ac:picMk id="6" creationId="{29262E64-31CD-4792-069A-0A296EBDD21E}"/>
          </ac:picMkLst>
        </pc:picChg>
        <pc:picChg chg="add mod ord">
          <ac:chgData name="Williams, LaTonya" userId="07bbfca1-1a62-4ad9-8ea4-c0b1ee340684" providerId="ADAL" clId="{949D3EEC-280B-48D4-A758-7871CA91DD7B}" dt="2024-01-23T18:14:12.240" v="434" actId="14100"/>
          <ac:picMkLst>
            <pc:docMk/>
            <pc:sldMk cId="3205796594" sldId="2145705699"/>
            <ac:picMk id="7" creationId="{3A0B6475-FFF5-5137-6E34-DB37C66C0996}"/>
          </ac:picMkLst>
        </pc:picChg>
      </pc:sldChg>
      <pc:sldChg chg="addSp delSp modSp add del mod">
        <pc:chgData name="Williams, LaTonya" userId="07bbfca1-1a62-4ad9-8ea4-c0b1ee340684" providerId="ADAL" clId="{949D3EEC-280B-48D4-A758-7871CA91DD7B}" dt="2024-01-24T13:15:02.352" v="863" actId="2696"/>
        <pc:sldMkLst>
          <pc:docMk/>
          <pc:sldMk cId="1434864997" sldId="2145705700"/>
        </pc:sldMkLst>
        <pc:spChg chg="mod">
          <ac:chgData name="Williams, LaTonya" userId="07bbfca1-1a62-4ad9-8ea4-c0b1ee340684" providerId="ADAL" clId="{949D3EEC-280B-48D4-A758-7871CA91DD7B}" dt="2024-01-23T18:58:58.293" v="822" actId="20577"/>
          <ac:spMkLst>
            <pc:docMk/>
            <pc:sldMk cId="1434864997" sldId="2145705700"/>
            <ac:spMk id="2" creationId="{22CA1AC5-AEF6-432F-8819-06B54C715308}"/>
          </ac:spMkLst>
        </pc:spChg>
        <pc:spChg chg="add del mod">
          <ac:chgData name="Williams, LaTonya" userId="07bbfca1-1a62-4ad9-8ea4-c0b1ee340684" providerId="ADAL" clId="{949D3EEC-280B-48D4-A758-7871CA91DD7B}" dt="2024-01-23T18:29:41.129" v="500" actId="22"/>
          <ac:spMkLst>
            <pc:docMk/>
            <pc:sldMk cId="1434864997" sldId="2145705700"/>
            <ac:spMk id="4" creationId="{E3033986-D885-7968-3923-F3AE5CDB5FBD}"/>
          </ac:spMkLst>
        </pc:spChg>
        <pc:picChg chg="add mod ord">
          <ac:chgData name="Williams, LaTonya" userId="07bbfca1-1a62-4ad9-8ea4-c0b1ee340684" providerId="ADAL" clId="{949D3EEC-280B-48D4-A758-7871CA91DD7B}" dt="2024-01-23T18:30:08.994" v="507" actId="14100"/>
          <ac:picMkLst>
            <pc:docMk/>
            <pc:sldMk cId="1434864997" sldId="2145705700"/>
            <ac:picMk id="6" creationId="{E28B4F37-1751-3259-D2A6-EEB0B1B783FC}"/>
          </ac:picMkLst>
        </pc:picChg>
        <pc:picChg chg="del">
          <ac:chgData name="Williams, LaTonya" userId="07bbfca1-1a62-4ad9-8ea4-c0b1ee340684" providerId="ADAL" clId="{949D3EEC-280B-48D4-A758-7871CA91DD7B}" dt="2024-01-23T18:15:13.253" v="436" actId="478"/>
          <ac:picMkLst>
            <pc:docMk/>
            <pc:sldMk cId="1434864997" sldId="2145705700"/>
            <ac:picMk id="7" creationId="{3A0B6475-FFF5-5137-6E34-DB37C66C0996}"/>
          </ac:picMkLst>
        </pc:picChg>
      </pc:sldChg>
      <pc:sldChg chg="addSp delSp modSp add del mod">
        <pc:chgData name="Williams, LaTonya" userId="07bbfca1-1a62-4ad9-8ea4-c0b1ee340684" providerId="ADAL" clId="{949D3EEC-280B-48D4-A758-7871CA91DD7B}" dt="2024-01-24T13:15:02.352" v="863" actId="2696"/>
        <pc:sldMkLst>
          <pc:docMk/>
          <pc:sldMk cId="3462343487" sldId="2145705701"/>
        </pc:sldMkLst>
        <pc:spChg chg="mod">
          <ac:chgData name="Williams, LaTonya" userId="07bbfca1-1a62-4ad9-8ea4-c0b1ee340684" providerId="ADAL" clId="{949D3EEC-280B-48D4-A758-7871CA91DD7B}" dt="2024-01-23T18:59:05.704" v="832" actId="20577"/>
          <ac:spMkLst>
            <pc:docMk/>
            <pc:sldMk cId="3462343487" sldId="2145705701"/>
            <ac:spMk id="2" creationId="{22CA1AC5-AEF6-432F-8819-06B54C715308}"/>
          </ac:spMkLst>
        </pc:spChg>
        <pc:spChg chg="del">
          <ac:chgData name="Williams, LaTonya" userId="07bbfca1-1a62-4ad9-8ea4-c0b1ee340684" providerId="ADAL" clId="{949D3EEC-280B-48D4-A758-7871CA91DD7B}" dt="2024-01-23T18:31:06.657" v="522" actId="22"/>
          <ac:spMkLst>
            <pc:docMk/>
            <pc:sldMk cId="3462343487" sldId="2145705701"/>
            <ac:spMk id="4" creationId="{E3033986-D885-7968-3923-F3AE5CDB5FBD}"/>
          </ac:spMkLst>
        </pc:spChg>
        <pc:picChg chg="add mod ord">
          <ac:chgData name="Williams, LaTonya" userId="07bbfca1-1a62-4ad9-8ea4-c0b1ee340684" providerId="ADAL" clId="{949D3EEC-280B-48D4-A758-7871CA91DD7B}" dt="2024-01-23T18:31:30.854" v="527" actId="14100"/>
          <ac:picMkLst>
            <pc:docMk/>
            <pc:sldMk cId="3462343487" sldId="2145705701"/>
            <ac:picMk id="5" creationId="{AEB8DC97-E5B3-D15C-1F8A-ED65CBCE478D}"/>
          </ac:picMkLst>
        </pc:picChg>
      </pc:sldChg>
      <pc:sldChg chg="addSp delSp modSp add del mod">
        <pc:chgData name="Williams, LaTonya" userId="07bbfca1-1a62-4ad9-8ea4-c0b1ee340684" providerId="ADAL" clId="{949D3EEC-280B-48D4-A758-7871CA91DD7B}" dt="2024-01-24T13:15:02.352" v="863" actId="2696"/>
        <pc:sldMkLst>
          <pc:docMk/>
          <pc:sldMk cId="1492648655" sldId="2145705702"/>
        </pc:sldMkLst>
        <pc:spChg chg="mod">
          <ac:chgData name="Williams, LaTonya" userId="07bbfca1-1a62-4ad9-8ea4-c0b1ee340684" providerId="ADAL" clId="{949D3EEC-280B-48D4-A758-7871CA91DD7B}" dt="2024-01-23T18:59:25.149" v="848" actId="20577"/>
          <ac:spMkLst>
            <pc:docMk/>
            <pc:sldMk cId="1492648655" sldId="2145705702"/>
            <ac:spMk id="2" creationId="{22CA1AC5-AEF6-432F-8819-06B54C715308}"/>
          </ac:spMkLst>
        </pc:spChg>
        <pc:spChg chg="del">
          <ac:chgData name="Williams, LaTonya" userId="07bbfca1-1a62-4ad9-8ea4-c0b1ee340684" providerId="ADAL" clId="{949D3EEC-280B-48D4-A758-7871CA91DD7B}" dt="2024-01-23T18:34:02.813" v="548" actId="22"/>
          <ac:spMkLst>
            <pc:docMk/>
            <pc:sldMk cId="1492648655" sldId="2145705702"/>
            <ac:spMk id="4" creationId="{E3033986-D885-7968-3923-F3AE5CDB5FBD}"/>
          </ac:spMkLst>
        </pc:spChg>
        <pc:picChg chg="add mod ord">
          <ac:chgData name="Williams, LaTonya" userId="07bbfca1-1a62-4ad9-8ea4-c0b1ee340684" providerId="ADAL" clId="{949D3EEC-280B-48D4-A758-7871CA91DD7B}" dt="2024-01-23T18:34:22.339" v="553" actId="14100"/>
          <ac:picMkLst>
            <pc:docMk/>
            <pc:sldMk cId="1492648655" sldId="2145705702"/>
            <ac:picMk id="5" creationId="{EF3A84BD-000A-942B-F77C-01342E5BCA74}"/>
          </ac:picMkLst>
        </pc:picChg>
      </pc:sldChg>
      <pc:sldChg chg="addSp delSp modSp add del mod">
        <pc:chgData name="Williams, LaTonya" userId="07bbfca1-1a62-4ad9-8ea4-c0b1ee340684" providerId="ADAL" clId="{949D3EEC-280B-48D4-A758-7871CA91DD7B}" dt="2024-01-24T13:15:02.352" v="863" actId="2696"/>
        <pc:sldMkLst>
          <pc:docMk/>
          <pc:sldMk cId="2671106826" sldId="2145705703"/>
        </pc:sldMkLst>
        <pc:spChg chg="mod">
          <ac:chgData name="Williams, LaTonya" userId="07bbfca1-1a62-4ad9-8ea4-c0b1ee340684" providerId="ADAL" clId="{949D3EEC-280B-48D4-A758-7871CA91DD7B}" dt="2024-01-23T18:59:16.880" v="839" actId="20577"/>
          <ac:spMkLst>
            <pc:docMk/>
            <pc:sldMk cId="2671106826" sldId="2145705703"/>
            <ac:spMk id="2" creationId="{22CA1AC5-AEF6-432F-8819-06B54C715308}"/>
          </ac:spMkLst>
        </pc:spChg>
        <pc:spChg chg="del">
          <ac:chgData name="Williams, LaTonya" userId="07bbfca1-1a62-4ad9-8ea4-c0b1ee340684" providerId="ADAL" clId="{949D3EEC-280B-48D4-A758-7871CA91DD7B}" dt="2024-01-23T18:32:28.684" v="534" actId="22"/>
          <ac:spMkLst>
            <pc:docMk/>
            <pc:sldMk cId="2671106826" sldId="2145705703"/>
            <ac:spMk id="4" creationId="{E3033986-D885-7968-3923-F3AE5CDB5FBD}"/>
          </ac:spMkLst>
        </pc:spChg>
        <pc:picChg chg="add mod ord">
          <ac:chgData name="Williams, LaTonya" userId="07bbfca1-1a62-4ad9-8ea4-c0b1ee340684" providerId="ADAL" clId="{949D3EEC-280B-48D4-A758-7871CA91DD7B}" dt="2024-01-23T18:32:54.778" v="541" actId="14100"/>
          <ac:picMkLst>
            <pc:docMk/>
            <pc:sldMk cId="2671106826" sldId="2145705703"/>
            <ac:picMk id="5" creationId="{2A359D03-E163-11F9-EC19-E1ED870568A3}"/>
          </ac:picMkLst>
        </pc:picChg>
      </pc:sldChg>
      <pc:sldChg chg="addSp delSp modSp add del mod ord">
        <pc:chgData name="Williams, LaTonya" userId="07bbfca1-1a62-4ad9-8ea4-c0b1ee340684" providerId="ADAL" clId="{949D3EEC-280B-48D4-A758-7871CA91DD7B}" dt="2024-01-24T13:15:02.352" v="863" actId="2696"/>
        <pc:sldMkLst>
          <pc:docMk/>
          <pc:sldMk cId="283564132" sldId="2145705704"/>
        </pc:sldMkLst>
        <pc:spChg chg="del">
          <ac:chgData name="Williams, LaTonya" userId="07bbfca1-1a62-4ad9-8ea4-c0b1ee340684" providerId="ADAL" clId="{949D3EEC-280B-48D4-A758-7871CA91DD7B}" dt="2024-01-23T18:25:39.442" v="459" actId="22"/>
          <ac:spMkLst>
            <pc:docMk/>
            <pc:sldMk cId="283564132" sldId="2145705704"/>
            <ac:spMk id="4" creationId="{E3033986-D885-7968-3923-F3AE5CDB5FBD}"/>
          </ac:spMkLst>
        </pc:spChg>
        <pc:picChg chg="add mod ord">
          <ac:chgData name="Williams, LaTonya" userId="07bbfca1-1a62-4ad9-8ea4-c0b1ee340684" providerId="ADAL" clId="{949D3EEC-280B-48D4-A758-7871CA91DD7B}" dt="2024-01-23T18:28:48.106" v="493" actId="14100"/>
          <ac:picMkLst>
            <pc:docMk/>
            <pc:sldMk cId="283564132" sldId="2145705704"/>
            <ac:picMk id="5" creationId="{B812F934-98CC-F57A-B8FA-234AB53C9349}"/>
          </ac:picMkLst>
        </pc:picChg>
      </pc:sldChg>
      <pc:sldChg chg="addSp delSp modSp add del mod setBg">
        <pc:chgData name="Williams, LaTonya" userId="07bbfca1-1a62-4ad9-8ea4-c0b1ee340684" providerId="ADAL" clId="{949D3EEC-280B-48D4-A758-7871CA91DD7B}" dt="2024-01-24T13:15:02.352" v="863" actId="2696"/>
        <pc:sldMkLst>
          <pc:docMk/>
          <pc:sldMk cId="3443155014" sldId="2145705705"/>
        </pc:sldMkLst>
        <pc:spChg chg="mod">
          <ac:chgData name="Williams, LaTonya" userId="07bbfca1-1a62-4ad9-8ea4-c0b1ee340684" providerId="ADAL" clId="{949D3EEC-280B-48D4-A758-7871CA91DD7B}" dt="2024-01-23T19:00:25.720" v="851" actId="207"/>
          <ac:spMkLst>
            <pc:docMk/>
            <pc:sldMk cId="3443155014" sldId="2145705705"/>
            <ac:spMk id="2" creationId="{22CA1AC5-AEF6-432F-8819-06B54C715308}"/>
          </ac:spMkLst>
        </pc:spChg>
        <pc:spChg chg="add del mod">
          <ac:chgData name="Williams, LaTonya" userId="07bbfca1-1a62-4ad9-8ea4-c0b1ee340684" providerId="ADAL" clId="{949D3EEC-280B-48D4-A758-7871CA91DD7B}" dt="2024-01-23T18:41:33.118" v="617" actId="22"/>
          <ac:spMkLst>
            <pc:docMk/>
            <pc:sldMk cId="3443155014" sldId="2145705705"/>
            <ac:spMk id="4" creationId="{836EC2C2-41A4-0AF2-C2AD-70370D52D684}"/>
          </ac:spMkLst>
        </pc:spChg>
        <pc:spChg chg="add">
          <ac:chgData name="Williams, LaTonya" userId="07bbfca1-1a62-4ad9-8ea4-c0b1ee340684" providerId="ADAL" clId="{949D3EEC-280B-48D4-A758-7871CA91DD7B}" dt="2024-01-23T18:41:58.092" v="622" actId="26606"/>
          <ac:spMkLst>
            <pc:docMk/>
            <pc:sldMk cId="3443155014" sldId="2145705705"/>
            <ac:spMk id="12" creationId="{D4771268-CB57-404A-9271-370EB28F6090}"/>
          </ac:spMkLst>
        </pc:spChg>
        <pc:picChg chg="del">
          <ac:chgData name="Williams, LaTonya" userId="07bbfca1-1a62-4ad9-8ea4-c0b1ee340684" providerId="ADAL" clId="{949D3EEC-280B-48D4-A758-7871CA91DD7B}" dt="2024-01-23T18:36:10.027" v="555" actId="478"/>
          <ac:picMkLst>
            <pc:docMk/>
            <pc:sldMk cId="3443155014" sldId="2145705705"/>
            <ac:picMk id="5" creationId="{EF3A84BD-000A-942B-F77C-01342E5BCA74}"/>
          </ac:picMkLst>
        </pc:picChg>
        <pc:picChg chg="add mod ord">
          <ac:chgData name="Williams, LaTonya" userId="07bbfca1-1a62-4ad9-8ea4-c0b1ee340684" providerId="ADAL" clId="{949D3EEC-280B-48D4-A758-7871CA91DD7B}" dt="2024-01-23T18:42:12.534" v="625" actId="14100"/>
          <ac:picMkLst>
            <pc:docMk/>
            <pc:sldMk cId="3443155014" sldId="2145705705"/>
            <ac:picMk id="7" creationId="{55C407ED-5338-C1A1-0C4D-C8627801182B}"/>
          </ac:picMkLst>
        </pc:picChg>
      </pc:sldChg>
      <pc:sldChg chg="addSp delSp modSp add del mod setBg">
        <pc:chgData name="Williams, LaTonya" userId="07bbfca1-1a62-4ad9-8ea4-c0b1ee340684" providerId="ADAL" clId="{949D3EEC-280B-48D4-A758-7871CA91DD7B}" dt="2024-01-24T13:15:02.352" v="863" actId="2696"/>
        <pc:sldMkLst>
          <pc:docMk/>
          <pc:sldMk cId="3139792854" sldId="2145705706"/>
        </pc:sldMkLst>
        <pc:spChg chg="mod">
          <ac:chgData name="Williams, LaTonya" userId="07bbfca1-1a62-4ad9-8ea4-c0b1ee340684" providerId="ADAL" clId="{949D3EEC-280B-48D4-A758-7871CA91DD7B}" dt="2024-01-23T19:01:52.523" v="858" actId="207"/>
          <ac:spMkLst>
            <pc:docMk/>
            <pc:sldMk cId="3139792854" sldId="2145705706"/>
            <ac:spMk id="2" creationId="{22CA1AC5-AEF6-432F-8819-06B54C715308}"/>
          </ac:spMkLst>
        </pc:spChg>
        <pc:spChg chg="add del mod">
          <ac:chgData name="Williams, LaTonya" userId="07bbfca1-1a62-4ad9-8ea4-c0b1ee340684" providerId="ADAL" clId="{949D3EEC-280B-48D4-A758-7871CA91DD7B}" dt="2024-01-23T18:44:00.545" v="629" actId="22"/>
          <ac:spMkLst>
            <pc:docMk/>
            <pc:sldMk cId="3139792854" sldId="2145705706"/>
            <ac:spMk id="4" creationId="{AF2637FC-6694-28AF-2BEE-880F5A7E646C}"/>
          </ac:spMkLst>
        </pc:spChg>
        <pc:picChg chg="add mod ord">
          <ac:chgData name="Williams, LaTonya" userId="07bbfca1-1a62-4ad9-8ea4-c0b1ee340684" providerId="ADAL" clId="{949D3EEC-280B-48D4-A758-7871CA91DD7B}" dt="2024-01-23T18:44:20.098" v="633" actId="14100"/>
          <ac:picMkLst>
            <pc:docMk/>
            <pc:sldMk cId="3139792854" sldId="2145705706"/>
            <ac:picMk id="6" creationId="{55053E0E-8A2B-AF74-686D-0443883B56BF}"/>
          </ac:picMkLst>
        </pc:picChg>
        <pc:picChg chg="del">
          <ac:chgData name="Williams, LaTonya" userId="07bbfca1-1a62-4ad9-8ea4-c0b1ee340684" providerId="ADAL" clId="{949D3EEC-280B-48D4-A758-7871CA91DD7B}" dt="2024-01-23T18:43:29.973" v="628" actId="478"/>
          <ac:picMkLst>
            <pc:docMk/>
            <pc:sldMk cId="3139792854" sldId="2145705706"/>
            <ac:picMk id="7" creationId="{55C407ED-5338-C1A1-0C4D-C8627801182B}"/>
          </ac:picMkLst>
        </pc:picChg>
      </pc:sldChg>
      <pc:sldChg chg="addSp delSp modSp add del mod">
        <pc:chgData name="Williams, LaTonya" userId="07bbfca1-1a62-4ad9-8ea4-c0b1ee340684" providerId="ADAL" clId="{949D3EEC-280B-48D4-A758-7871CA91DD7B}" dt="2024-01-24T13:15:02.352" v="863" actId="2696"/>
        <pc:sldMkLst>
          <pc:docMk/>
          <pc:sldMk cId="561246591" sldId="2145705707"/>
        </pc:sldMkLst>
        <pc:spChg chg="mod">
          <ac:chgData name="Williams, LaTonya" userId="07bbfca1-1a62-4ad9-8ea4-c0b1ee340684" providerId="ADAL" clId="{949D3EEC-280B-48D4-A758-7871CA91DD7B}" dt="2024-01-23T19:02:10.255" v="861" actId="207"/>
          <ac:spMkLst>
            <pc:docMk/>
            <pc:sldMk cId="561246591" sldId="2145705707"/>
            <ac:spMk id="2" creationId="{22CA1AC5-AEF6-432F-8819-06B54C715308}"/>
          </ac:spMkLst>
        </pc:spChg>
        <pc:spChg chg="add del mod">
          <ac:chgData name="Williams, LaTonya" userId="07bbfca1-1a62-4ad9-8ea4-c0b1ee340684" providerId="ADAL" clId="{949D3EEC-280B-48D4-A758-7871CA91DD7B}" dt="2024-01-23T18:45:25.516" v="642" actId="22"/>
          <ac:spMkLst>
            <pc:docMk/>
            <pc:sldMk cId="561246591" sldId="2145705707"/>
            <ac:spMk id="4" creationId="{220E06E2-E9C0-0901-A58D-267470C90DAE}"/>
          </ac:spMkLst>
        </pc:spChg>
        <pc:picChg chg="del">
          <ac:chgData name="Williams, LaTonya" userId="07bbfca1-1a62-4ad9-8ea4-c0b1ee340684" providerId="ADAL" clId="{949D3EEC-280B-48D4-A758-7871CA91DD7B}" dt="2024-01-23T18:44:52.871" v="641" actId="478"/>
          <ac:picMkLst>
            <pc:docMk/>
            <pc:sldMk cId="561246591" sldId="2145705707"/>
            <ac:picMk id="6" creationId="{55053E0E-8A2B-AF74-686D-0443883B56BF}"/>
          </ac:picMkLst>
        </pc:picChg>
        <pc:picChg chg="add mod ord">
          <ac:chgData name="Williams, LaTonya" userId="07bbfca1-1a62-4ad9-8ea4-c0b1ee340684" providerId="ADAL" clId="{949D3EEC-280B-48D4-A758-7871CA91DD7B}" dt="2024-01-23T18:45:43.755" v="647" actId="14100"/>
          <ac:picMkLst>
            <pc:docMk/>
            <pc:sldMk cId="561246591" sldId="2145705707"/>
            <ac:picMk id="7" creationId="{AF4A0A9E-3645-3B52-7F02-7B9A8ED35E58}"/>
          </ac:picMkLst>
        </pc:picChg>
      </pc:sldChg>
      <pc:sldChg chg="addSp delSp modSp add del mod ord">
        <pc:chgData name="Williams, LaTonya" userId="07bbfca1-1a62-4ad9-8ea4-c0b1ee340684" providerId="ADAL" clId="{949D3EEC-280B-48D4-A758-7871CA91DD7B}" dt="2024-01-24T13:15:02.352" v="863" actId="2696"/>
        <pc:sldMkLst>
          <pc:docMk/>
          <pc:sldMk cId="2722639602" sldId="2145705708"/>
        </pc:sldMkLst>
        <pc:spChg chg="mod">
          <ac:chgData name="Williams, LaTonya" userId="07bbfca1-1a62-4ad9-8ea4-c0b1ee340684" providerId="ADAL" clId="{949D3EEC-280B-48D4-A758-7871CA91DD7B}" dt="2024-01-23T18:47:34.264" v="702" actId="20577"/>
          <ac:spMkLst>
            <pc:docMk/>
            <pc:sldMk cId="2722639602" sldId="2145705708"/>
            <ac:spMk id="2" creationId="{22CA1AC5-AEF6-432F-8819-06B54C715308}"/>
          </ac:spMkLst>
        </pc:spChg>
        <pc:spChg chg="add del mod">
          <ac:chgData name="Williams, LaTonya" userId="07bbfca1-1a62-4ad9-8ea4-c0b1ee340684" providerId="ADAL" clId="{949D3EEC-280B-48D4-A758-7871CA91DD7B}" dt="2024-01-23T18:48:08.039" v="705" actId="22"/>
          <ac:spMkLst>
            <pc:docMk/>
            <pc:sldMk cId="2722639602" sldId="2145705708"/>
            <ac:spMk id="4" creationId="{8F70238F-D3E6-8250-A861-42FD27329B84}"/>
          </ac:spMkLst>
        </pc:spChg>
        <pc:picChg chg="del">
          <ac:chgData name="Williams, LaTonya" userId="07bbfca1-1a62-4ad9-8ea4-c0b1ee340684" providerId="ADAL" clId="{949D3EEC-280B-48D4-A758-7871CA91DD7B}" dt="2024-01-23T18:47:20.314" v="663" actId="478"/>
          <ac:picMkLst>
            <pc:docMk/>
            <pc:sldMk cId="2722639602" sldId="2145705708"/>
            <ac:picMk id="5" creationId="{2A359D03-E163-11F9-EC19-E1ED870568A3}"/>
          </ac:picMkLst>
        </pc:picChg>
        <pc:picChg chg="add del mod ord">
          <ac:chgData name="Williams, LaTonya" userId="07bbfca1-1a62-4ad9-8ea4-c0b1ee340684" providerId="ADAL" clId="{949D3EEC-280B-48D4-A758-7871CA91DD7B}" dt="2024-01-23T18:48:05.772" v="704" actId="22"/>
          <ac:picMkLst>
            <pc:docMk/>
            <pc:sldMk cId="2722639602" sldId="2145705708"/>
            <ac:picMk id="7" creationId="{A82EDC51-7774-1901-2476-A200B16400A3}"/>
          </ac:picMkLst>
        </pc:picChg>
        <pc:picChg chg="add mod ord">
          <ac:chgData name="Williams, LaTonya" userId="07bbfca1-1a62-4ad9-8ea4-c0b1ee340684" providerId="ADAL" clId="{949D3EEC-280B-48D4-A758-7871CA91DD7B}" dt="2024-01-23T18:49:04.074" v="721" actId="14100"/>
          <ac:picMkLst>
            <pc:docMk/>
            <pc:sldMk cId="2722639602" sldId="2145705708"/>
            <ac:picMk id="9" creationId="{C4F94E62-2C2A-1047-A42C-B47E00613F66}"/>
          </ac:picMkLst>
        </pc:picChg>
      </pc:sldChg>
      <pc:sldChg chg="addSp delSp modSp add del mod">
        <pc:chgData name="Williams, LaTonya" userId="07bbfca1-1a62-4ad9-8ea4-c0b1ee340684" providerId="ADAL" clId="{949D3EEC-280B-48D4-A758-7871CA91DD7B}" dt="2024-01-24T13:15:02.352" v="863" actId="2696"/>
        <pc:sldMkLst>
          <pc:docMk/>
          <pc:sldMk cId="1415919248" sldId="2145705709"/>
        </pc:sldMkLst>
        <pc:spChg chg="mod">
          <ac:chgData name="Williams, LaTonya" userId="07bbfca1-1a62-4ad9-8ea4-c0b1ee340684" providerId="ADAL" clId="{949D3EEC-280B-48D4-A758-7871CA91DD7B}" dt="2024-01-23T18:53:08.182" v="765" actId="20577"/>
          <ac:spMkLst>
            <pc:docMk/>
            <pc:sldMk cId="1415919248" sldId="2145705709"/>
            <ac:spMk id="2" creationId="{22CA1AC5-AEF6-432F-8819-06B54C715308}"/>
          </ac:spMkLst>
        </pc:spChg>
        <pc:spChg chg="add del mod">
          <ac:chgData name="Williams, LaTonya" userId="07bbfca1-1a62-4ad9-8ea4-c0b1ee340684" providerId="ADAL" clId="{949D3EEC-280B-48D4-A758-7871CA91DD7B}" dt="2024-01-23T18:49:54.142" v="724" actId="22"/>
          <ac:spMkLst>
            <pc:docMk/>
            <pc:sldMk cId="1415919248" sldId="2145705709"/>
            <ac:spMk id="4" creationId="{7C2F26D6-7CC8-83CA-D934-587643568037}"/>
          </ac:spMkLst>
        </pc:spChg>
        <pc:spChg chg="add del mod">
          <ac:chgData name="Williams, LaTonya" userId="07bbfca1-1a62-4ad9-8ea4-c0b1ee340684" providerId="ADAL" clId="{949D3EEC-280B-48D4-A758-7871CA91DD7B}" dt="2024-01-23T18:51:01.902" v="733" actId="22"/>
          <ac:spMkLst>
            <pc:docMk/>
            <pc:sldMk cId="1415919248" sldId="2145705709"/>
            <ac:spMk id="8" creationId="{F0D00B46-5863-6599-4E80-9A558F8306A9}"/>
          </ac:spMkLst>
        </pc:spChg>
        <pc:picChg chg="add del mod ord">
          <ac:chgData name="Williams, LaTonya" userId="07bbfca1-1a62-4ad9-8ea4-c0b1ee340684" providerId="ADAL" clId="{949D3EEC-280B-48D4-A758-7871CA91DD7B}" dt="2024-01-23T18:50:41.930" v="732" actId="478"/>
          <ac:picMkLst>
            <pc:docMk/>
            <pc:sldMk cId="1415919248" sldId="2145705709"/>
            <ac:picMk id="6" creationId="{FA531B8C-0D4E-ACB7-D539-AEFC322A043C}"/>
          </ac:picMkLst>
        </pc:picChg>
        <pc:picChg chg="del">
          <ac:chgData name="Williams, LaTonya" userId="07bbfca1-1a62-4ad9-8ea4-c0b1ee340684" providerId="ADAL" clId="{949D3EEC-280B-48D4-A758-7871CA91DD7B}" dt="2024-01-23T18:49:18.871" v="723" actId="478"/>
          <ac:picMkLst>
            <pc:docMk/>
            <pc:sldMk cId="1415919248" sldId="2145705709"/>
            <ac:picMk id="9" creationId="{C4F94E62-2C2A-1047-A42C-B47E00613F66}"/>
          </ac:picMkLst>
        </pc:picChg>
        <pc:picChg chg="add mod ord">
          <ac:chgData name="Williams, LaTonya" userId="07bbfca1-1a62-4ad9-8ea4-c0b1ee340684" providerId="ADAL" clId="{949D3EEC-280B-48D4-A758-7871CA91DD7B}" dt="2024-01-23T18:51:17.262" v="737" actId="14100"/>
          <ac:picMkLst>
            <pc:docMk/>
            <pc:sldMk cId="1415919248" sldId="2145705709"/>
            <ac:picMk id="11" creationId="{59DD7755-34F4-4F26-6BEB-1D0189EBD949}"/>
          </ac:picMkLst>
        </pc:picChg>
        <pc:picChg chg="add mod">
          <ac:chgData name="Williams, LaTonya" userId="07bbfca1-1a62-4ad9-8ea4-c0b1ee340684" providerId="ADAL" clId="{949D3EEC-280B-48D4-A758-7871CA91DD7B}" dt="2024-01-23T18:51:49.867" v="739" actId="1076"/>
          <ac:picMkLst>
            <pc:docMk/>
            <pc:sldMk cId="1415919248" sldId="2145705709"/>
            <ac:picMk id="13" creationId="{1EA53A81-F49B-13AD-6D95-0531C97E5BDB}"/>
          </ac:picMkLst>
        </pc:picChg>
      </pc:sldChg>
      <pc:sldChg chg="addSp delSp modSp add del mod ord">
        <pc:chgData name="Williams, LaTonya" userId="07bbfca1-1a62-4ad9-8ea4-c0b1ee340684" providerId="ADAL" clId="{949D3EEC-280B-48D4-A758-7871CA91DD7B}" dt="2024-01-24T13:15:02.352" v="863" actId="2696"/>
        <pc:sldMkLst>
          <pc:docMk/>
          <pc:sldMk cId="2889372043" sldId="2145705710"/>
        </pc:sldMkLst>
        <pc:spChg chg="mod">
          <ac:chgData name="Williams, LaTonya" userId="07bbfca1-1a62-4ad9-8ea4-c0b1ee340684" providerId="ADAL" clId="{949D3EEC-280B-48D4-A758-7871CA91DD7B}" dt="2024-01-23T18:53:16.348" v="772" actId="20577"/>
          <ac:spMkLst>
            <pc:docMk/>
            <pc:sldMk cId="2889372043" sldId="2145705710"/>
            <ac:spMk id="2" creationId="{22CA1AC5-AEF6-432F-8819-06B54C715308}"/>
          </ac:spMkLst>
        </pc:spChg>
        <pc:spChg chg="add del mod">
          <ac:chgData name="Williams, LaTonya" userId="07bbfca1-1a62-4ad9-8ea4-c0b1ee340684" providerId="ADAL" clId="{949D3EEC-280B-48D4-A758-7871CA91DD7B}" dt="2024-01-23T18:54:00.408" v="773" actId="22"/>
          <ac:spMkLst>
            <pc:docMk/>
            <pc:sldMk cId="2889372043" sldId="2145705710"/>
            <ac:spMk id="4" creationId="{DCB9FEF5-EE04-7A3E-30D7-1C5388526832}"/>
          </ac:spMkLst>
        </pc:spChg>
        <pc:picChg chg="add mod ord">
          <ac:chgData name="Williams, LaTonya" userId="07bbfca1-1a62-4ad9-8ea4-c0b1ee340684" providerId="ADAL" clId="{949D3EEC-280B-48D4-A758-7871CA91DD7B}" dt="2024-01-23T18:54:22.675" v="778" actId="14100"/>
          <ac:picMkLst>
            <pc:docMk/>
            <pc:sldMk cId="2889372043" sldId="2145705710"/>
            <ac:picMk id="6" creationId="{D87476F3-5569-B540-7901-8DC4229D5034}"/>
          </ac:picMkLst>
        </pc:picChg>
        <pc:picChg chg="del">
          <ac:chgData name="Williams, LaTonya" userId="07bbfca1-1a62-4ad9-8ea4-c0b1ee340684" providerId="ADAL" clId="{949D3EEC-280B-48D4-A758-7871CA91DD7B}" dt="2024-01-23T18:53:01.481" v="758" actId="478"/>
          <ac:picMkLst>
            <pc:docMk/>
            <pc:sldMk cId="2889372043" sldId="2145705710"/>
            <ac:picMk id="9" creationId="{C4F94E62-2C2A-1047-A42C-B47E00613F66}"/>
          </ac:picMkLst>
        </pc:picChg>
      </pc:sldChg>
      <pc:sldChg chg="modSp add mod">
        <pc:chgData name="Williams, LaTonya" userId="07bbfca1-1a62-4ad9-8ea4-c0b1ee340684" providerId="ADAL" clId="{949D3EEC-280B-48D4-A758-7871CA91DD7B}" dt="2024-01-23T18:57:07.906" v="795"/>
        <pc:sldMkLst>
          <pc:docMk/>
          <pc:sldMk cId="1524289194" sldId="2145705711"/>
        </pc:sldMkLst>
        <pc:spChg chg="mod">
          <ac:chgData name="Williams, LaTonya" userId="07bbfca1-1a62-4ad9-8ea4-c0b1ee340684" providerId="ADAL" clId="{949D3EEC-280B-48D4-A758-7871CA91DD7B}" dt="2024-01-23T18:57:07.906" v="795"/>
          <ac:spMkLst>
            <pc:docMk/>
            <pc:sldMk cId="1524289194" sldId="2145705711"/>
            <ac:spMk id="3" creationId="{FE70FA8A-B50F-74B9-2F12-5D8A41CF3E1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7930B-40B7-43F0-886C-39A7D04E46E7}"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F17B8554-F0E9-4828-BF99-1D97EB3D0D97}">
      <dgm:prSet/>
      <dgm:spPr/>
      <dgm:t>
        <a:bodyPr/>
        <a:lstStyle/>
        <a:p>
          <a:endParaRPr lang="en-US"/>
        </a:p>
        <a:p>
          <a:r>
            <a:rPr lang="en-US"/>
            <a:t>Opening Welcome &amp; Updates from Ron Wakefield, Division Director IDD, DBHDD </a:t>
          </a:r>
        </a:p>
      </dgm:t>
    </dgm:pt>
    <dgm:pt modelId="{7910149A-98B3-45DB-A189-F6D80D505EB3}" type="parTrans" cxnId="{11D82181-5EBA-4773-A166-08BAE6322088}">
      <dgm:prSet/>
      <dgm:spPr/>
      <dgm:t>
        <a:bodyPr/>
        <a:lstStyle/>
        <a:p>
          <a:endParaRPr lang="en-US"/>
        </a:p>
      </dgm:t>
    </dgm:pt>
    <dgm:pt modelId="{9ED07BAC-5283-4ED2-AAF4-693079A18EAA}" type="sibTrans" cxnId="{11D82181-5EBA-4773-A166-08BAE6322088}">
      <dgm:prSet/>
      <dgm:spPr/>
      <dgm:t>
        <a:bodyPr/>
        <a:lstStyle/>
        <a:p>
          <a:endParaRPr lang="en-US"/>
        </a:p>
      </dgm:t>
    </dgm:pt>
    <dgm:pt modelId="{DE946498-7D75-4691-856A-7B6B638D7994}">
      <dgm:prSet/>
      <dgm:spPr/>
      <dgm:t>
        <a:bodyPr/>
        <a:lstStyle/>
        <a:p>
          <a:endParaRPr lang="en-US"/>
        </a:p>
      </dgm:t>
    </dgm:pt>
    <dgm:pt modelId="{8340F7CD-4A94-432E-93AD-86BF92C29DCE}" type="parTrans" cxnId="{CC9ED476-E736-4E17-94EF-ED3D7E60AF90}">
      <dgm:prSet/>
      <dgm:spPr/>
      <dgm:t>
        <a:bodyPr/>
        <a:lstStyle/>
        <a:p>
          <a:endParaRPr lang="en-US"/>
        </a:p>
      </dgm:t>
    </dgm:pt>
    <dgm:pt modelId="{4EECECDC-4BEC-4B94-883D-C92752D8E515}" type="sibTrans" cxnId="{CC9ED476-E736-4E17-94EF-ED3D7E60AF90}">
      <dgm:prSet/>
      <dgm:spPr/>
      <dgm:t>
        <a:bodyPr/>
        <a:lstStyle/>
        <a:p>
          <a:endParaRPr lang="en-US"/>
        </a:p>
      </dgm:t>
    </dgm:pt>
    <dgm:pt modelId="{D9B453B5-66E2-46ED-BDB7-E28F7C216700}" type="pres">
      <dgm:prSet presAssocID="{D907930B-40B7-43F0-886C-39A7D04E46E7}" presName="vert0" presStyleCnt="0">
        <dgm:presLayoutVars>
          <dgm:dir/>
          <dgm:animOne val="branch"/>
          <dgm:animLvl val="lvl"/>
        </dgm:presLayoutVars>
      </dgm:prSet>
      <dgm:spPr/>
    </dgm:pt>
    <dgm:pt modelId="{E4C75E39-6BB6-421B-838F-F5907432D408}" type="pres">
      <dgm:prSet presAssocID="{F17B8554-F0E9-4828-BF99-1D97EB3D0D97}" presName="thickLine" presStyleLbl="alignNode1" presStyleIdx="0" presStyleCnt="2"/>
      <dgm:spPr/>
    </dgm:pt>
    <dgm:pt modelId="{5257E826-0EB5-4AF9-BCE0-9BFB7C1B0FD8}" type="pres">
      <dgm:prSet presAssocID="{F17B8554-F0E9-4828-BF99-1D97EB3D0D97}" presName="horz1" presStyleCnt="0"/>
      <dgm:spPr/>
    </dgm:pt>
    <dgm:pt modelId="{EB641DB3-4B3F-408E-A39B-5F6CF1B83EBE}" type="pres">
      <dgm:prSet presAssocID="{F17B8554-F0E9-4828-BF99-1D97EB3D0D97}" presName="tx1" presStyleLbl="revTx" presStyleIdx="0" presStyleCnt="2" custScaleY="98219" custLinFactNeighborY="-8671"/>
      <dgm:spPr/>
    </dgm:pt>
    <dgm:pt modelId="{7CAE9C55-C8D2-45F9-A44E-37511CEF95EA}" type="pres">
      <dgm:prSet presAssocID="{F17B8554-F0E9-4828-BF99-1D97EB3D0D97}" presName="vert1" presStyleCnt="0"/>
      <dgm:spPr/>
    </dgm:pt>
    <dgm:pt modelId="{D0CC3A6B-5EAC-4275-B6FA-ADC7DB187150}" type="pres">
      <dgm:prSet presAssocID="{DE946498-7D75-4691-856A-7B6B638D7994}" presName="thickLine" presStyleLbl="alignNode1" presStyleIdx="1" presStyleCnt="2"/>
      <dgm:spPr/>
    </dgm:pt>
    <dgm:pt modelId="{17F0FF0D-2E99-44E5-825D-3D5C2B88B9A7}" type="pres">
      <dgm:prSet presAssocID="{DE946498-7D75-4691-856A-7B6B638D7994}" presName="horz1" presStyleCnt="0"/>
      <dgm:spPr/>
    </dgm:pt>
    <dgm:pt modelId="{265BCAED-6FBC-4DE6-BA0B-CC8BC620E971}" type="pres">
      <dgm:prSet presAssocID="{DE946498-7D75-4691-856A-7B6B638D7994}" presName="tx1" presStyleLbl="revTx" presStyleIdx="1" presStyleCnt="2" custLinFactNeighborY="-6503"/>
      <dgm:spPr/>
    </dgm:pt>
    <dgm:pt modelId="{FCD09F87-AE0F-4177-A755-9ABB0214D9C7}" type="pres">
      <dgm:prSet presAssocID="{DE946498-7D75-4691-856A-7B6B638D7994}" presName="vert1" presStyleCnt="0"/>
      <dgm:spPr/>
    </dgm:pt>
  </dgm:ptLst>
  <dgm:cxnLst>
    <dgm:cxn modelId="{7D106F4B-AE29-4AED-A3C7-8B9817736E2A}" type="presOf" srcId="{DE946498-7D75-4691-856A-7B6B638D7994}" destId="{265BCAED-6FBC-4DE6-BA0B-CC8BC620E971}" srcOrd="0" destOrd="0" presId="urn:microsoft.com/office/officeart/2008/layout/LinedList"/>
    <dgm:cxn modelId="{45082A50-85D6-4528-8C8C-82D4D7596787}" type="presOf" srcId="{F17B8554-F0E9-4828-BF99-1D97EB3D0D97}" destId="{EB641DB3-4B3F-408E-A39B-5F6CF1B83EBE}" srcOrd="0" destOrd="0" presId="urn:microsoft.com/office/officeart/2008/layout/LinedList"/>
    <dgm:cxn modelId="{CC9ED476-E736-4E17-94EF-ED3D7E60AF90}" srcId="{D907930B-40B7-43F0-886C-39A7D04E46E7}" destId="{DE946498-7D75-4691-856A-7B6B638D7994}" srcOrd="1" destOrd="0" parTransId="{8340F7CD-4A94-432E-93AD-86BF92C29DCE}" sibTransId="{4EECECDC-4BEC-4B94-883D-C92752D8E515}"/>
    <dgm:cxn modelId="{11D82181-5EBA-4773-A166-08BAE6322088}" srcId="{D907930B-40B7-43F0-886C-39A7D04E46E7}" destId="{F17B8554-F0E9-4828-BF99-1D97EB3D0D97}" srcOrd="0" destOrd="0" parTransId="{7910149A-98B3-45DB-A189-F6D80D505EB3}" sibTransId="{9ED07BAC-5283-4ED2-AAF4-693079A18EAA}"/>
    <dgm:cxn modelId="{9AE6BEE0-DBA7-4D0E-AF5D-6F405D3CB915}" type="presOf" srcId="{D907930B-40B7-43F0-886C-39A7D04E46E7}" destId="{D9B453B5-66E2-46ED-BDB7-E28F7C216700}" srcOrd="0" destOrd="0" presId="urn:microsoft.com/office/officeart/2008/layout/LinedList"/>
    <dgm:cxn modelId="{ADF5B994-BA19-4631-999A-EA257A9B3846}" type="presParOf" srcId="{D9B453B5-66E2-46ED-BDB7-E28F7C216700}" destId="{E4C75E39-6BB6-421B-838F-F5907432D408}" srcOrd="0" destOrd="0" presId="urn:microsoft.com/office/officeart/2008/layout/LinedList"/>
    <dgm:cxn modelId="{E9041826-5406-44AE-BE12-9E78B5BA0595}" type="presParOf" srcId="{D9B453B5-66E2-46ED-BDB7-E28F7C216700}" destId="{5257E826-0EB5-4AF9-BCE0-9BFB7C1B0FD8}" srcOrd="1" destOrd="0" presId="urn:microsoft.com/office/officeart/2008/layout/LinedList"/>
    <dgm:cxn modelId="{2BE445F3-C3E2-4DCA-B9E5-E07EF62D4FD3}" type="presParOf" srcId="{5257E826-0EB5-4AF9-BCE0-9BFB7C1B0FD8}" destId="{EB641DB3-4B3F-408E-A39B-5F6CF1B83EBE}" srcOrd="0" destOrd="0" presId="urn:microsoft.com/office/officeart/2008/layout/LinedList"/>
    <dgm:cxn modelId="{9B0AD3A7-CB5E-47D0-944E-5D2A363E09E6}" type="presParOf" srcId="{5257E826-0EB5-4AF9-BCE0-9BFB7C1B0FD8}" destId="{7CAE9C55-C8D2-45F9-A44E-37511CEF95EA}" srcOrd="1" destOrd="0" presId="urn:microsoft.com/office/officeart/2008/layout/LinedList"/>
    <dgm:cxn modelId="{E665E43B-18A3-48EB-89E8-13A34C62D3D5}" type="presParOf" srcId="{D9B453B5-66E2-46ED-BDB7-E28F7C216700}" destId="{D0CC3A6B-5EAC-4275-B6FA-ADC7DB187150}" srcOrd="2" destOrd="0" presId="urn:microsoft.com/office/officeart/2008/layout/LinedList"/>
    <dgm:cxn modelId="{A845723C-C376-41B2-8D86-D42C25E6D968}" type="presParOf" srcId="{D9B453B5-66E2-46ED-BDB7-E28F7C216700}" destId="{17F0FF0D-2E99-44E5-825D-3D5C2B88B9A7}" srcOrd="3" destOrd="0" presId="urn:microsoft.com/office/officeart/2008/layout/LinedList"/>
    <dgm:cxn modelId="{27B00B3B-0589-4234-B14E-7E52D0DC9524}" type="presParOf" srcId="{17F0FF0D-2E99-44E5-825D-3D5C2B88B9A7}" destId="{265BCAED-6FBC-4DE6-BA0B-CC8BC620E971}" srcOrd="0" destOrd="0" presId="urn:microsoft.com/office/officeart/2008/layout/LinedList"/>
    <dgm:cxn modelId="{C29A692C-5138-4E7A-BDF0-58ACDB556BEE}" type="presParOf" srcId="{17F0FF0D-2E99-44E5-825D-3D5C2B88B9A7}" destId="{FCD09F87-AE0F-4177-A755-9ABB0214D9C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841A88-2EA2-4E2A-B5E7-8F3D7EBE0138}"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FD97F331-30C1-4C73-9F65-8FC31E35A7E2}">
      <dgm:prSet/>
      <dgm:spPr/>
      <dgm:t>
        <a:bodyPr/>
        <a:lstStyle/>
        <a:p>
          <a:r>
            <a:rPr lang="en-US" b="0" i="0" baseline="0"/>
            <a:t>“Under the </a:t>
          </a:r>
          <a:r>
            <a:rPr lang="en-US" b="1" i="0" u="sng" baseline="0"/>
            <a:t>supervision</a:t>
          </a:r>
          <a:r>
            <a:rPr lang="en-US" b="0" i="0" baseline="0"/>
            <a:t> and collaboration of a Level 2 Behavior Professional.”</a:t>
          </a:r>
          <a:endParaRPr lang="en-US"/>
        </a:p>
      </dgm:t>
    </dgm:pt>
    <dgm:pt modelId="{51172487-0D3B-4E42-910F-4AE5A7C83321}" type="parTrans" cxnId="{8270F718-4C27-4BF1-AB9F-953A73CC31AD}">
      <dgm:prSet/>
      <dgm:spPr/>
      <dgm:t>
        <a:bodyPr/>
        <a:lstStyle/>
        <a:p>
          <a:endParaRPr lang="en-US"/>
        </a:p>
      </dgm:t>
    </dgm:pt>
    <dgm:pt modelId="{56501BDC-BC93-466F-A5D0-6C623E913F2F}" type="sibTrans" cxnId="{8270F718-4C27-4BF1-AB9F-953A73CC31AD}">
      <dgm:prSet/>
      <dgm:spPr/>
      <dgm:t>
        <a:bodyPr/>
        <a:lstStyle/>
        <a:p>
          <a:endParaRPr lang="en-US"/>
        </a:p>
      </dgm:t>
    </dgm:pt>
    <dgm:pt modelId="{8A61E849-16FD-4DBC-A8B0-A5D18155BA9A}" type="pres">
      <dgm:prSet presAssocID="{0D841A88-2EA2-4E2A-B5E7-8F3D7EBE0138}" presName="CompostProcess" presStyleCnt="0">
        <dgm:presLayoutVars>
          <dgm:dir/>
          <dgm:resizeHandles val="exact"/>
        </dgm:presLayoutVars>
      </dgm:prSet>
      <dgm:spPr/>
    </dgm:pt>
    <dgm:pt modelId="{116205C8-E2BB-4F44-BF6F-5201966934EC}" type="pres">
      <dgm:prSet presAssocID="{0D841A88-2EA2-4E2A-B5E7-8F3D7EBE0138}" presName="arrow" presStyleLbl="bgShp" presStyleIdx="0" presStyleCnt="1"/>
      <dgm:spPr/>
    </dgm:pt>
    <dgm:pt modelId="{D91ABA43-DEC4-4E6F-A588-E78DA0D4751F}" type="pres">
      <dgm:prSet presAssocID="{0D841A88-2EA2-4E2A-B5E7-8F3D7EBE0138}" presName="linearProcess" presStyleCnt="0"/>
      <dgm:spPr/>
    </dgm:pt>
    <dgm:pt modelId="{E65101EE-6951-4D9A-A21D-CD11C94A285B}" type="pres">
      <dgm:prSet presAssocID="{FD97F331-30C1-4C73-9F65-8FC31E35A7E2}" presName="textNode" presStyleLbl="node1" presStyleIdx="0" presStyleCnt="1">
        <dgm:presLayoutVars>
          <dgm:bulletEnabled val="1"/>
        </dgm:presLayoutVars>
      </dgm:prSet>
      <dgm:spPr/>
    </dgm:pt>
  </dgm:ptLst>
  <dgm:cxnLst>
    <dgm:cxn modelId="{8270F718-4C27-4BF1-AB9F-953A73CC31AD}" srcId="{0D841A88-2EA2-4E2A-B5E7-8F3D7EBE0138}" destId="{FD97F331-30C1-4C73-9F65-8FC31E35A7E2}" srcOrd="0" destOrd="0" parTransId="{51172487-0D3B-4E42-910F-4AE5A7C83321}" sibTransId="{56501BDC-BC93-466F-A5D0-6C623E913F2F}"/>
    <dgm:cxn modelId="{72826063-5150-4928-9D6D-27ADC2807810}" type="presOf" srcId="{0D841A88-2EA2-4E2A-B5E7-8F3D7EBE0138}" destId="{8A61E849-16FD-4DBC-A8B0-A5D18155BA9A}" srcOrd="0" destOrd="0" presId="urn:microsoft.com/office/officeart/2005/8/layout/hProcess9"/>
    <dgm:cxn modelId="{763671E8-E828-47A3-BD01-841F867B4480}" type="presOf" srcId="{FD97F331-30C1-4C73-9F65-8FC31E35A7E2}" destId="{E65101EE-6951-4D9A-A21D-CD11C94A285B}" srcOrd="0" destOrd="0" presId="urn:microsoft.com/office/officeart/2005/8/layout/hProcess9"/>
    <dgm:cxn modelId="{6903C9F1-5DD6-43F2-A786-1FF03F8ECC24}" type="presParOf" srcId="{8A61E849-16FD-4DBC-A8B0-A5D18155BA9A}" destId="{116205C8-E2BB-4F44-BF6F-5201966934EC}" srcOrd="0" destOrd="0" presId="urn:microsoft.com/office/officeart/2005/8/layout/hProcess9"/>
    <dgm:cxn modelId="{9493EEDD-C38D-413E-BFC3-A295DD40FD7D}" type="presParOf" srcId="{8A61E849-16FD-4DBC-A8B0-A5D18155BA9A}" destId="{D91ABA43-DEC4-4E6F-A588-E78DA0D4751F}" srcOrd="1" destOrd="0" presId="urn:microsoft.com/office/officeart/2005/8/layout/hProcess9"/>
    <dgm:cxn modelId="{87261C32-F16A-428B-B99A-06BD6E26E13E}" type="presParOf" srcId="{D91ABA43-DEC4-4E6F-A588-E78DA0D4751F}" destId="{E65101EE-6951-4D9A-A21D-CD11C94A285B}"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75E39-6BB6-421B-838F-F5907432D408}">
      <dsp:nvSpPr>
        <dsp:cNvPr id="0" name=""/>
        <dsp:cNvSpPr/>
      </dsp:nvSpPr>
      <dsp:spPr>
        <a:xfrm>
          <a:off x="0" y="2230"/>
          <a:ext cx="62271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641DB3-4B3F-408E-A39B-5F6CF1B83EBE}">
      <dsp:nvSpPr>
        <dsp:cNvPr id="0" name=""/>
        <dsp:cNvSpPr/>
      </dsp:nvSpPr>
      <dsp:spPr>
        <a:xfrm>
          <a:off x="0" y="0"/>
          <a:ext cx="6227138" cy="18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n-US" sz="2900" kern="1200"/>
        </a:p>
        <a:p>
          <a:pPr marL="0" lvl="0" indent="0" algn="l" defTabSz="1289050">
            <a:lnSpc>
              <a:spcPct val="90000"/>
            </a:lnSpc>
            <a:spcBef>
              <a:spcPct val="0"/>
            </a:spcBef>
            <a:spcAft>
              <a:spcPct val="35000"/>
            </a:spcAft>
            <a:buNone/>
          </a:pPr>
          <a:r>
            <a:rPr lang="en-US" sz="2900" kern="1200"/>
            <a:t>Opening Welcome &amp; Updates from Ron Wakefield, Division Director IDD, DBHDD </a:t>
          </a:r>
        </a:p>
      </dsp:txBody>
      <dsp:txXfrm>
        <a:off x="0" y="0"/>
        <a:ext cx="6227138" cy="1899765"/>
      </dsp:txXfrm>
    </dsp:sp>
    <dsp:sp modelId="{D0CC3A6B-5EAC-4275-B6FA-ADC7DB187150}">
      <dsp:nvSpPr>
        <dsp:cNvPr id="0" name=""/>
        <dsp:cNvSpPr/>
      </dsp:nvSpPr>
      <dsp:spPr>
        <a:xfrm>
          <a:off x="0" y="1901995"/>
          <a:ext cx="62271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65BCAED-6FBC-4DE6-BA0B-CC8BC620E971}">
      <dsp:nvSpPr>
        <dsp:cNvPr id="0" name=""/>
        <dsp:cNvSpPr/>
      </dsp:nvSpPr>
      <dsp:spPr>
        <a:xfrm>
          <a:off x="0" y="1776213"/>
          <a:ext cx="6227138" cy="1934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n-US" sz="2900" kern="1200"/>
        </a:p>
      </dsp:txBody>
      <dsp:txXfrm>
        <a:off x="0" y="1776213"/>
        <a:ext cx="6227138" cy="1934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205C8-E2BB-4F44-BF6F-5201966934EC}">
      <dsp:nvSpPr>
        <dsp:cNvPr id="0" name=""/>
        <dsp:cNvSpPr/>
      </dsp:nvSpPr>
      <dsp:spPr>
        <a:xfrm>
          <a:off x="388619" y="0"/>
          <a:ext cx="44043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5101EE-6951-4D9A-A21D-CD11C94A285B}">
      <dsp:nvSpPr>
        <dsp:cNvPr id="0" name=""/>
        <dsp:cNvSpPr/>
      </dsp:nvSpPr>
      <dsp:spPr>
        <a:xfrm>
          <a:off x="56673" y="1305401"/>
          <a:ext cx="506825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i="0" kern="1200" baseline="0"/>
            <a:t>“Under the </a:t>
          </a:r>
          <a:r>
            <a:rPr lang="en-US" sz="3000" b="1" i="0" u="sng" kern="1200" baseline="0"/>
            <a:t>supervision</a:t>
          </a:r>
          <a:r>
            <a:rPr lang="en-US" sz="3000" b="0" i="0" kern="1200" baseline="0"/>
            <a:t> and collaboration of a Level 2 Behavior Professional.”</a:t>
          </a:r>
          <a:endParaRPr lang="en-US" sz="3000" kern="1200"/>
        </a:p>
      </dsp:txBody>
      <dsp:txXfrm>
        <a:off x="141639" y="1390367"/>
        <a:ext cx="4898320" cy="15706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7" tIns="46584" rIns="93167" bIns="46584" rtlCol="0"/>
          <a:lstStyle>
            <a:lvl1pPr algn="r">
              <a:defRPr sz="1200" b="0" i="0">
                <a:latin typeface="Arial" charset="0"/>
              </a:defRPr>
            </a:lvl1pPr>
          </a:lstStyle>
          <a:p>
            <a:fld id="{A022A3E3-165D-6848-B2B3-96685D1A451D}" type="datetimeFigureOut">
              <a:rPr lang="en-US" smtClean="0"/>
              <a:pPr/>
              <a:t>1/24/2024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4" rIns="93167" bIns="46584"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7" tIns="46584" rIns="93167" bIns="46584" rtlCol="0" anchor="b"/>
          <a:lstStyle>
            <a:lvl1pPr algn="r">
              <a:defRPr sz="1200" b="0" i="0">
                <a:latin typeface="Arial" charset="0"/>
              </a:defRPr>
            </a:lvl1pPr>
          </a:lstStyle>
          <a:p>
            <a:fld id="{7FB651BC-EB9F-6142-A903-B8BCAD1993CA}" type="slidenum">
              <a:rPr lang="en-US" smtClean="0"/>
              <a:pPr/>
              <a:t>‹#›</a:t>
            </a:fld>
            <a:endParaRPr lang="en-US" dirty="0"/>
          </a:p>
        </p:txBody>
      </p:sp>
    </p:spTree>
    <p:extLst>
      <p:ext uri="{BB962C8B-B14F-4D97-AF65-F5344CB8AC3E}">
        <p14:creationId xmlns:p14="http://schemas.microsoft.com/office/powerpoint/2010/main" val="1433051775"/>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2286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4572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6858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9144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87220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108D0-3CDA-4E00-A1A9-0EEC177F0FE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13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35114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a:p>
            <a:endParaRPr lang="en-US"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108D0-3CDA-4E00-A1A9-0EEC177F0FE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60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5834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1744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05929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52546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4741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219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6721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108D0-3CDA-4E00-A1A9-0EEC177F0FE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708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15114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fld id="{9B2108D0-3CDA-4E00-A1A9-0EEC177F0FE2}" type="slidenum">
              <a:rPr lang="en-US" smtClean="0"/>
              <a:t>75</a:t>
            </a:fld>
            <a:endParaRPr lang="en-US" dirty="0"/>
          </a:p>
        </p:txBody>
      </p:sp>
    </p:spTree>
    <p:extLst>
      <p:ext uri="{BB962C8B-B14F-4D97-AF65-F5344CB8AC3E}">
        <p14:creationId xmlns:p14="http://schemas.microsoft.com/office/powerpoint/2010/main" val="1638864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9B2108D0-3CDA-4E00-A1A9-0EEC177F0FE2}" type="slidenum">
              <a:rPr lang="en-US" smtClean="0"/>
              <a:t>76</a:t>
            </a:fld>
            <a:endParaRPr lang="en-US" dirty="0"/>
          </a:p>
        </p:txBody>
      </p:sp>
    </p:spTree>
    <p:extLst>
      <p:ext uri="{BB962C8B-B14F-4D97-AF65-F5344CB8AC3E}">
        <p14:creationId xmlns:p14="http://schemas.microsoft.com/office/powerpoint/2010/main" val="3615089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9B2108D0-3CDA-4E00-A1A9-0EEC177F0FE2}" type="slidenum">
              <a:rPr lang="en-US" smtClean="0"/>
              <a:t>77</a:t>
            </a:fld>
            <a:endParaRPr lang="en-US" dirty="0"/>
          </a:p>
        </p:txBody>
      </p:sp>
    </p:spTree>
    <p:extLst>
      <p:ext uri="{BB962C8B-B14F-4D97-AF65-F5344CB8AC3E}">
        <p14:creationId xmlns:p14="http://schemas.microsoft.com/office/powerpoint/2010/main" val="1232180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78</a:t>
            </a:fld>
            <a:endParaRPr lang="en-US" dirty="0"/>
          </a:p>
        </p:txBody>
      </p:sp>
    </p:spTree>
    <p:extLst>
      <p:ext uri="{BB962C8B-B14F-4D97-AF65-F5344CB8AC3E}">
        <p14:creationId xmlns:p14="http://schemas.microsoft.com/office/powerpoint/2010/main" val="199756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79</a:t>
            </a:fld>
            <a:endParaRPr lang="en-US" dirty="0"/>
          </a:p>
        </p:txBody>
      </p:sp>
    </p:spTree>
    <p:extLst>
      <p:ext uri="{BB962C8B-B14F-4D97-AF65-F5344CB8AC3E}">
        <p14:creationId xmlns:p14="http://schemas.microsoft.com/office/powerpoint/2010/main" val="49469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80</a:t>
            </a:fld>
            <a:endParaRPr lang="en-US" dirty="0"/>
          </a:p>
        </p:txBody>
      </p:sp>
    </p:spTree>
    <p:extLst>
      <p:ext uri="{BB962C8B-B14F-4D97-AF65-F5344CB8AC3E}">
        <p14:creationId xmlns:p14="http://schemas.microsoft.com/office/powerpoint/2010/main" val="3340872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•Injury rating of 3+ is beyond first aid or hospitalization</a:t>
            </a:r>
          </a:p>
          <a:p>
            <a:r>
              <a:rPr lang="en-US" dirty="0"/>
              <a:t>•re: Psychiatric Hospitalization, involuntary admission is a requirement</a:t>
            </a:r>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81</a:t>
            </a:fld>
            <a:endParaRPr lang="en-US" dirty="0"/>
          </a:p>
        </p:txBody>
      </p:sp>
    </p:spTree>
    <p:extLst>
      <p:ext uri="{BB962C8B-B14F-4D97-AF65-F5344CB8AC3E}">
        <p14:creationId xmlns:p14="http://schemas.microsoft.com/office/powerpoint/2010/main" val="991268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82</a:t>
            </a:fld>
            <a:endParaRPr lang="en-US" dirty="0"/>
          </a:p>
        </p:txBody>
      </p:sp>
    </p:spTree>
    <p:extLst>
      <p:ext uri="{BB962C8B-B14F-4D97-AF65-F5344CB8AC3E}">
        <p14:creationId xmlns:p14="http://schemas.microsoft.com/office/powerpoint/2010/main" val="1117402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83</a:t>
            </a:fld>
            <a:endParaRPr lang="en-US" dirty="0"/>
          </a:p>
        </p:txBody>
      </p:sp>
    </p:spTree>
    <p:extLst>
      <p:ext uri="{BB962C8B-B14F-4D97-AF65-F5344CB8AC3E}">
        <p14:creationId xmlns:p14="http://schemas.microsoft.com/office/powerpoint/2010/main" val="399569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108D0-3CDA-4E00-A1A9-0EEC177F0FE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84346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84</a:t>
            </a:fld>
            <a:endParaRPr lang="en-US" dirty="0"/>
          </a:p>
        </p:txBody>
      </p:sp>
    </p:spTree>
    <p:extLst>
      <p:ext uri="{BB962C8B-B14F-4D97-AF65-F5344CB8AC3E}">
        <p14:creationId xmlns:p14="http://schemas.microsoft.com/office/powerpoint/2010/main" val="2692641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9B2108D0-3CDA-4E00-A1A9-0EEC177F0FE2}" type="slidenum">
              <a:rPr lang="en-US" smtClean="0"/>
              <a:t>85</a:t>
            </a:fld>
            <a:endParaRPr lang="en-US" dirty="0"/>
          </a:p>
        </p:txBody>
      </p:sp>
    </p:spTree>
    <p:extLst>
      <p:ext uri="{BB962C8B-B14F-4D97-AF65-F5344CB8AC3E}">
        <p14:creationId xmlns:p14="http://schemas.microsoft.com/office/powerpoint/2010/main" val="918287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i="0" u="none" strike="noStrike" kern="1200" baseline="0">
              <a:solidFill>
                <a:schemeClr val="tx1"/>
              </a:solidFill>
              <a:latin typeface="Arial" panose="020B0604020202020204" pitchFamily="34" charset="0"/>
              <a:ea typeface="+mn-ea"/>
              <a:cs typeface="Arial" panose="020B0604020202020204" pitchFamily="34" charset="0"/>
            </a:endParaRPr>
          </a:p>
          <a:p>
            <a:endParaRPr lang="en-US" sz="1100" b="0" i="0" u="none" strike="noStrike" kern="1200" baseline="0">
              <a:solidFill>
                <a:schemeClr val="tx1"/>
              </a:solidFill>
              <a:latin typeface="Arial" panose="020B0604020202020204" pitchFamily="34" charset="0"/>
              <a:ea typeface="+mn-ea"/>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34342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charset="0"/>
                <a:ea typeface="Arial" charset="0"/>
                <a:cs typeface="Arial" charset="0"/>
              </a:rPr>
              <a:t>USE AS END SLIDE if needed </a:t>
            </a:r>
          </a:p>
        </p:txBody>
      </p:sp>
      <p:sp>
        <p:nvSpPr>
          <p:cNvPr id="4" name="Slide Number Placeholder 3"/>
          <p:cNvSpPr>
            <a:spLocks noGrp="1"/>
          </p:cNvSpPr>
          <p:nvPr>
            <p:ph type="sldNum" sz="quarter" idx="10"/>
          </p:nvPr>
        </p:nvSpPr>
        <p:spPr/>
        <p:txBody>
          <a:bodyPr/>
          <a:lstStyle/>
          <a:p>
            <a:fld id="{7FB651BC-EB9F-6142-A903-B8BCAD1993CA}" type="slidenum">
              <a:rPr lang="en-US" smtClean="0"/>
              <a:t>88</a:t>
            </a:fld>
            <a:endParaRPr lang="en-US" dirty="0"/>
          </a:p>
        </p:txBody>
      </p:sp>
    </p:spTree>
    <p:extLst>
      <p:ext uri="{BB962C8B-B14F-4D97-AF65-F5344CB8AC3E}">
        <p14:creationId xmlns:p14="http://schemas.microsoft.com/office/powerpoint/2010/main" val="87485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2565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5727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51BC-EB9F-6142-A903-B8BCAD1993C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30742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108D0-3CDA-4E00-A1A9-0EEC177F0FE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69099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108D0-3CDA-4E00-A1A9-0EEC177F0FE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0774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108D0-3CDA-4E00-A1A9-0EEC177F0FE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7100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ypical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87131"/>
          </a:xfrm>
          <a:prstGeom prst="rect">
            <a:avLst/>
          </a:prstGeom>
        </p:spPr>
        <p:txBody>
          <a:bodyPr lIns="274320"/>
          <a:lstStyle/>
          <a:p>
            <a:r>
              <a:rPr lang="en-US" dirty="0"/>
              <a:t>Click to edit Master title style</a:t>
            </a:r>
          </a:p>
        </p:txBody>
      </p:sp>
    </p:spTree>
    <p:extLst>
      <p:ext uri="{BB962C8B-B14F-4D97-AF65-F5344CB8AC3E}">
        <p14:creationId xmlns:p14="http://schemas.microsoft.com/office/powerpoint/2010/main" val="3390857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Stack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4" name="Text Placeholder 3"/>
          <p:cNvSpPr>
            <a:spLocks noGrp="1"/>
          </p:cNvSpPr>
          <p:nvPr>
            <p:ph type="body" sz="quarter" idx="10"/>
          </p:nvPr>
        </p:nvSpPr>
        <p:spPr>
          <a:xfrm>
            <a:off x="401638" y="1447800"/>
            <a:ext cx="11339512" cy="685800"/>
          </a:xfrm>
        </p:spPr>
        <p:txBody>
          <a:bodyPr/>
          <a:lstStyle>
            <a:lvl1pPr marL="0" indent="0">
              <a:buFontTx/>
              <a:buNone/>
              <a:defRPr/>
            </a:lvl1pPr>
          </a:lstStyle>
          <a:p>
            <a:pPr lvl="0"/>
            <a:r>
              <a:rPr lang="en-US" dirty="0"/>
              <a:t>Click to edit Master text styles</a:t>
            </a:r>
          </a:p>
        </p:txBody>
      </p:sp>
      <p:sp>
        <p:nvSpPr>
          <p:cNvPr id="8" name="Content Placeholder 7"/>
          <p:cNvSpPr>
            <a:spLocks noGrp="1"/>
          </p:cNvSpPr>
          <p:nvPr>
            <p:ph sz="quarter" idx="1"/>
          </p:nvPr>
        </p:nvSpPr>
        <p:spPr>
          <a:xfrm>
            <a:off x="401637" y="2133600"/>
            <a:ext cx="11302501" cy="4225493"/>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Rectangle 11"/>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3" name="TextBox 12"/>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56304198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03466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0" name="Content Placeholder 9"/>
          <p:cNvSpPr>
            <a:spLocks noGrp="1"/>
          </p:cNvSpPr>
          <p:nvPr>
            <p:ph sz="half" idx="1"/>
          </p:nvPr>
        </p:nvSpPr>
        <p:spPr>
          <a:xfrm>
            <a:off x="402335" y="1371600"/>
            <a:ext cx="7116065" cy="4681728"/>
          </a:xfrm>
        </p:spPr>
        <p:txBody>
          <a:bodyPr/>
          <a:lstStyle>
            <a:lvl1pPr>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Content Placeholder 11"/>
          <p:cNvSpPr>
            <a:spLocks noGrp="1"/>
          </p:cNvSpPr>
          <p:nvPr>
            <p:ph sz="half" idx="2"/>
          </p:nvPr>
        </p:nvSpPr>
        <p:spPr>
          <a:xfrm>
            <a:off x="8026401" y="1371600"/>
            <a:ext cx="3759199" cy="4681728"/>
          </a:xfrm>
        </p:spPr>
        <p:txBody>
          <a:bodyPr/>
          <a:lstStyle>
            <a:lvl1pPr>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cxnSp>
        <p:nvCxnSpPr>
          <p:cNvPr id="4" name="Straight Connector 3"/>
          <p:cNvCxnSpPr/>
          <p:nvPr userDrawn="1"/>
        </p:nvCxnSpPr>
        <p:spPr>
          <a:xfrm flipH="1">
            <a:off x="7772400"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1" name="TextBox 10"/>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46091013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800" b="0">
                <a:solidFill>
                  <a:schemeClr val="accent1"/>
                </a:solidFill>
                <a:latin typeface="Georgia" charset="0"/>
                <a:ea typeface="Georgia" charset="0"/>
                <a:cs typeface="Georgia" charset="0"/>
              </a:defRPr>
            </a:lvl1pPr>
          </a:lstStyle>
          <a:p>
            <a:r>
              <a:rPr lang="en-US" dirty="0"/>
              <a:t>Click to edit Master title style</a:t>
            </a:r>
          </a:p>
        </p:txBody>
      </p:sp>
      <p:sp>
        <p:nvSpPr>
          <p:cNvPr id="7" name="Oval 6"/>
          <p:cNvSpPr/>
          <p:nvPr userDrawn="1"/>
        </p:nvSpPr>
        <p:spPr>
          <a:xfrm>
            <a:off x="1219200"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i="0" dirty="0">
                <a:latin typeface="Arial Black" charset="0"/>
                <a:ea typeface="Arial Black" charset="0"/>
                <a:cs typeface="Arial Black" charset="0"/>
              </a:rPr>
              <a:t>?</a:t>
            </a:r>
          </a:p>
        </p:txBody>
      </p:sp>
      <p:sp>
        <p:nvSpPr>
          <p:cNvPr id="8" name="Rectangle 7"/>
          <p:cNvSpPr/>
          <p:nvPr userDrawn="1"/>
        </p:nvSpPr>
        <p:spPr>
          <a:xfrm>
            <a:off x="228600"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p:nvPr>
        </p:nvSpPr>
        <p:spPr>
          <a:xfrm>
            <a:off x="6096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6" name="Text Placeholder 9"/>
          <p:cNvSpPr>
            <a:spLocks noGrp="1"/>
          </p:cNvSpPr>
          <p:nvPr>
            <p:ph type="body" sz="quarter" idx="14"/>
          </p:nvPr>
        </p:nvSpPr>
        <p:spPr>
          <a:xfrm>
            <a:off x="61722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360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Picture Placeholder 3"/>
          <p:cNvSpPr>
            <a:spLocks noGrp="1"/>
          </p:cNvSpPr>
          <p:nvPr>
            <p:ph type="pic" sz="quarter" idx="10"/>
          </p:nvPr>
        </p:nvSpPr>
        <p:spPr>
          <a:xfrm>
            <a:off x="6477000" y="1447800"/>
            <a:ext cx="5105400" cy="4724400"/>
          </a:xfrm>
        </p:spPr>
        <p:txBody>
          <a:bodyPr/>
          <a:lstStyle/>
          <a:p>
            <a:endParaRPr lang="en-US" dirty="0"/>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1"/>
          </p:nvPr>
        </p:nvSpPr>
        <p:spPr>
          <a:xfrm>
            <a:off x="1143000"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6" name="Rectangle 5"/>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8" name="TextBox 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660744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49873847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kumimoji="0" lang="en-US" sz="3300" kern="1200">
                <a:solidFill>
                  <a:srgbClr val="3D58A7"/>
                </a:solidFill>
                <a:latin typeface="+mj-lt"/>
                <a:ea typeface="+mj-ea"/>
                <a:cs typeface="+mj-cs"/>
              </a:defRPr>
            </a:lvl1pPr>
          </a:lstStyle>
          <a:p>
            <a:r>
              <a:rPr lang="en-US" dirty="0"/>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9" name="TextBox 8"/>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28917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9" name="Rectangle 8"/>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2"/>
              </a:solidFill>
              <a:latin typeface="Arial" charset="0"/>
            </a:endParaRPr>
          </a:p>
        </p:txBody>
      </p:sp>
      <p:sp>
        <p:nvSpPr>
          <p:cNvPr id="10" name="Rectangle 9"/>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25031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kumimoji="0" lang="en-US" sz="3300" kern="1200">
                <a:solidFill>
                  <a:srgbClr val="3D58A7"/>
                </a:solidFill>
                <a:latin typeface="+mj-lt"/>
                <a:ea typeface="+mj-ea"/>
                <a:cs typeface="+mj-cs"/>
              </a:defRPr>
            </a:lvl1pPr>
          </a:lstStyle>
          <a:p>
            <a:r>
              <a:rPr lang="en-US" dirty="0"/>
              <a:t>Click to edit Master title style</a:t>
            </a:r>
          </a:p>
        </p:txBody>
      </p:sp>
      <p:sp>
        <p:nvSpPr>
          <p:cNvPr id="6" name="Text Placeholder 5"/>
          <p:cNvSpPr>
            <a:spLocks noGrp="1"/>
          </p:cNvSpPr>
          <p:nvPr>
            <p:ph type="body" sz="quarter" idx="10"/>
          </p:nvPr>
        </p:nvSpPr>
        <p:spPr>
          <a:xfrm>
            <a:off x="1400331" y="4419600"/>
            <a:ext cx="9296400" cy="1718872"/>
          </a:xfrm>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8" name="Content Placeholder 7"/>
          <p:cNvSpPr>
            <a:spLocks noGrp="1"/>
          </p:cNvSpPr>
          <p:nvPr>
            <p:ph sz="quarter" idx="11"/>
          </p:nvPr>
        </p:nvSpPr>
        <p:spPr>
          <a:xfrm>
            <a:off x="436380" y="1391312"/>
            <a:ext cx="11349220" cy="2362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9" name="TextBox 8"/>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93791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96931774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512377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15285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5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56797235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6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34647553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7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38614972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8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11587584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36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747"/>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378782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06"/>
            <a:ext cx="10515600" cy="1325563"/>
          </a:xfrm>
        </p:spPr>
        <p:txBody>
          <a:bodyPr>
            <a:normAutofit/>
          </a:bodyPr>
          <a:lstStyle>
            <a:lvl1pPr>
              <a:defRPr sz="262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
        <p:nvSpPr>
          <p:cNvPr id="8" name="Rectangle 7"/>
          <p:cNvSpPr/>
          <p:nvPr userDrawn="1"/>
        </p:nvSpPr>
        <p:spPr>
          <a:xfrm>
            <a:off x="0" y="1"/>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
        <p:nvSpPr>
          <p:cNvPr id="9" name="Rectangle 8"/>
          <p:cNvSpPr/>
          <p:nvPr userDrawn="1"/>
        </p:nvSpPr>
        <p:spPr>
          <a:xfrm>
            <a:off x="0" y="330401"/>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solidFill>
                <a:schemeClr val="tx2"/>
              </a:solidFill>
              <a:latin typeface="Arial" charset="0"/>
            </a:endParaRPr>
          </a:p>
        </p:txBody>
      </p:sp>
      <p:sp>
        <p:nvSpPr>
          <p:cNvPr id="10" name="Rectangle 9"/>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Tree>
    <p:extLst>
      <p:ext uri="{BB962C8B-B14F-4D97-AF65-F5344CB8AC3E}">
        <p14:creationId xmlns:p14="http://schemas.microsoft.com/office/powerpoint/2010/main" val="1728030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06"/>
            <a:ext cx="10515600" cy="1325563"/>
          </a:xfrm>
        </p:spPr>
        <p:txBody>
          <a:bodyPr>
            <a:normAutofit/>
          </a:bodyPr>
          <a:lstStyle>
            <a:lvl1pPr>
              <a:defRPr sz="262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
        <p:nvSpPr>
          <p:cNvPr id="8" name="Rectangle 7"/>
          <p:cNvSpPr/>
          <p:nvPr userDrawn="1"/>
        </p:nvSpPr>
        <p:spPr>
          <a:xfrm>
            <a:off x="0" y="1"/>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
        <p:nvSpPr>
          <p:cNvPr id="9" name="Rectangle 8"/>
          <p:cNvSpPr/>
          <p:nvPr userDrawn="1"/>
        </p:nvSpPr>
        <p:spPr>
          <a:xfrm>
            <a:off x="0" y="330401"/>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solidFill>
                <a:schemeClr val="tx2"/>
              </a:solidFill>
              <a:latin typeface="Arial" charset="0"/>
            </a:endParaRPr>
          </a:p>
        </p:txBody>
      </p:sp>
      <p:sp>
        <p:nvSpPr>
          <p:cNvPr id="10" name="Rectangle 9"/>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Tree>
    <p:extLst>
      <p:ext uri="{BB962C8B-B14F-4D97-AF65-F5344CB8AC3E}">
        <p14:creationId xmlns:p14="http://schemas.microsoft.com/office/powerpoint/2010/main" val="956455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4368"/>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1747">
                <a:solidFill>
                  <a:schemeClr val="tx1">
                    <a:tint val="75000"/>
                  </a:schemeClr>
                </a:solidFill>
              </a:defRPr>
            </a:lvl1pPr>
            <a:lvl2pPr marL="332832" indent="0">
              <a:buNone/>
              <a:defRPr sz="1456">
                <a:solidFill>
                  <a:schemeClr val="tx1">
                    <a:tint val="75000"/>
                  </a:schemeClr>
                </a:solidFill>
              </a:defRPr>
            </a:lvl2pPr>
            <a:lvl3pPr marL="665665" indent="0">
              <a:buNone/>
              <a:defRPr sz="1310">
                <a:solidFill>
                  <a:schemeClr val="tx1">
                    <a:tint val="75000"/>
                  </a:schemeClr>
                </a:solidFill>
              </a:defRPr>
            </a:lvl3pPr>
            <a:lvl4pPr marL="998497" indent="0">
              <a:buNone/>
              <a:defRPr sz="1165">
                <a:solidFill>
                  <a:schemeClr val="tx1">
                    <a:tint val="75000"/>
                  </a:schemeClr>
                </a:solidFill>
              </a:defRPr>
            </a:lvl4pPr>
            <a:lvl5pPr marL="1331330" indent="0">
              <a:buNone/>
              <a:defRPr sz="1165">
                <a:solidFill>
                  <a:schemeClr val="tx1">
                    <a:tint val="75000"/>
                  </a:schemeClr>
                </a:solidFill>
              </a:defRPr>
            </a:lvl5pPr>
            <a:lvl6pPr marL="1664162" indent="0">
              <a:buNone/>
              <a:defRPr sz="1165">
                <a:solidFill>
                  <a:schemeClr val="tx1">
                    <a:tint val="75000"/>
                  </a:schemeClr>
                </a:solidFill>
              </a:defRPr>
            </a:lvl6pPr>
            <a:lvl7pPr marL="1996995" indent="0">
              <a:buNone/>
              <a:defRPr sz="1165">
                <a:solidFill>
                  <a:schemeClr val="tx1">
                    <a:tint val="75000"/>
                  </a:schemeClr>
                </a:solidFill>
              </a:defRPr>
            </a:lvl7pPr>
            <a:lvl8pPr marL="2329827" indent="0">
              <a:buNone/>
              <a:defRPr sz="1165">
                <a:solidFill>
                  <a:schemeClr val="tx1">
                    <a:tint val="75000"/>
                  </a:schemeClr>
                </a:solidFill>
              </a:defRPr>
            </a:lvl8pPr>
            <a:lvl9pPr marL="2662660" indent="0">
              <a:buNone/>
              <a:defRPr sz="1165">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154604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
        <p:nvSpPr>
          <p:cNvPr id="10" name="Rectangle 9"/>
          <p:cNvSpPr/>
          <p:nvPr userDrawn="1"/>
        </p:nvSpPr>
        <p:spPr>
          <a:xfrm>
            <a:off x="0" y="1"/>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
        <p:nvSpPr>
          <p:cNvPr id="11" name="Rectangle 10"/>
          <p:cNvSpPr/>
          <p:nvPr userDrawn="1"/>
        </p:nvSpPr>
        <p:spPr>
          <a:xfrm>
            <a:off x="0" y="330401"/>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
        <p:nvSpPr>
          <p:cNvPr id="12" name="Rectangle 11"/>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
        <p:nvSpPr>
          <p:cNvPr id="14" name="Title 1"/>
          <p:cNvSpPr>
            <a:spLocks noGrp="1"/>
          </p:cNvSpPr>
          <p:nvPr>
            <p:ph type="title"/>
          </p:nvPr>
        </p:nvSpPr>
        <p:spPr>
          <a:xfrm>
            <a:off x="838200" y="145206"/>
            <a:ext cx="10515600" cy="1325563"/>
          </a:xfrm>
        </p:spPr>
        <p:txBody>
          <a:bodyPr>
            <a:normAutofit/>
          </a:bodyPr>
          <a:lstStyle>
            <a:lvl1pPr>
              <a:defRPr sz="2621"/>
            </a:lvl1pPr>
          </a:lstStyle>
          <a:p>
            <a:r>
              <a:rPr lang="en-US"/>
              <a:t>Click to edit Master title style</a:t>
            </a:r>
          </a:p>
        </p:txBody>
      </p:sp>
    </p:spTree>
    <p:extLst>
      <p:ext uri="{BB962C8B-B14F-4D97-AF65-F5344CB8AC3E}">
        <p14:creationId xmlns:p14="http://schemas.microsoft.com/office/powerpoint/2010/main" val="3997101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a:p>
        </p:txBody>
      </p:sp>
      <p:sp>
        <p:nvSpPr>
          <p:cNvPr id="10"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
        <p:nvSpPr>
          <p:cNvPr id="11" name="Title 1"/>
          <p:cNvSpPr>
            <a:spLocks noGrp="1"/>
          </p:cNvSpPr>
          <p:nvPr>
            <p:ph type="title"/>
          </p:nvPr>
        </p:nvSpPr>
        <p:spPr>
          <a:xfrm>
            <a:off x="838200" y="145206"/>
            <a:ext cx="10515600" cy="1325563"/>
          </a:xfrm>
        </p:spPr>
        <p:txBody>
          <a:bodyPr>
            <a:normAutofit/>
          </a:bodyPr>
          <a:lstStyle>
            <a:lvl1pPr>
              <a:defRPr sz="2621"/>
            </a:lvl1pPr>
          </a:lstStyle>
          <a:p>
            <a:r>
              <a:rPr lang="en-US"/>
              <a:t>Click to edit Master title style</a:t>
            </a:r>
          </a:p>
        </p:txBody>
      </p:sp>
      <p:sp>
        <p:nvSpPr>
          <p:cNvPr id="12" name="Rectangle 11"/>
          <p:cNvSpPr/>
          <p:nvPr userDrawn="1"/>
        </p:nvSpPr>
        <p:spPr>
          <a:xfrm>
            <a:off x="0" y="1"/>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
        <p:nvSpPr>
          <p:cNvPr id="13" name="Rectangle 12"/>
          <p:cNvSpPr/>
          <p:nvPr userDrawn="1"/>
        </p:nvSpPr>
        <p:spPr>
          <a:xfrm>
            <a:off x="0" y="330401"/>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
        <p:nvSpPr>
          <p:cNvPr id="14" name="Rectangle 13"/>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b="0" i="0">
              <a:latin typeface="Arial" charset="0"/>
            </a:endParaRPr>
          </a:p>
        </p:txBody>
      </p:sp>
    </p:spTree>
    <p:extLst>
      <p:ext uri="{BB962C8B-B14F-4D97-AF65-F5344CB8AC3E}">
        <p14:creationId xmlns:p14="http://schemas.microsoft.com/office/powerpoint/2010/main" val="3651793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
        <p:nvSpPr>
          <p:cNvPr id="10" name="Rectangle 9"/>
          <p:cNvSpPr/>
          <p:nvPr userDrawn="1"/>
        </p:nvSpPr>
        <p:spPr>
          <a:xfrm>
            <a:off x="0" y="1"/>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
        <p:nvSpPr>
          <p:cNvPr id="11" name="Rectangle 10"/>
          <p:cNvSpPr/>
          <p:nvPr userDrawn="1"/>
        </p:nvSpPr>
        <p:spPr>
          <a:xfrm>
            <a:off x="0" y="330401"/>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
        <p:nvSpPr>
          <p:cNvPr id="12" name="Rectangle 11"/>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
        <p:nvSpPr>
          <p:cNvPr id="14" name="Title 1"/>
          <p:cNvSpPr>
            <a:spLocks noGrp="1"/>
          </p:cNvSpPr>
          <p:nvPr>
            <p:ph type="title"/>
          </p:nvPr>
        </p:nvSpPr>
        <p:spPr>
          <a:xfrm>
            <a:off x="838200" y="145206"/>
            <a:ext cx="10515600" cy="1325563"/>
          </a:xfrm>
        </p:spPr>
        <p:txBody>
          <a:bodyPr>
            <a:normAutofit/>
          </a:bodyPr>
          <a:lstStyle>
            <a:lvl1pPr>
              <a:defRPr sz="2621"/>
            </a:lvl1pPr>
          </a:lstStyle>
          <a:p>
            <a:r>
              <a:rPr lang="en-US"/>
              <a:t>Click to edit Master title style</a:t>
            </a:r>
          </a:p>
        </p:txBody>
      </p:sp>
    </p:spTree>
    <p:extLst>
      <p:ext uri="{BB962C8B-B14F-4D97-AF65-F5344CB8AC3E}">
        <p14:creationId xmlns:p14="http://schemas.microsoft.com/office/powerpoint/2010/main" val="664059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a:p>
        </p:txBody>
      </p:sp>
      <p:sp>
        <p:nvSpPr>
          <p:cNvPr id="10"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
        <p:nvSpPr>
          <p:cNvPr id="11" name="Title 1"/>
          <p:cNvSpPr>
            <a:spLocks noGrp="1"/>
          </p:cNvSpPr>
          <p:nvPr>
            <p:ph type="title"/>
          </p:nvPr>
        </p:nvSpPr>
        <p:spPr>
          <a:xfrm>
            <a:off x="838200" y="145206"/>
            <a:ext cx="10515600" cy="1325563"/>
          </a:xfrm>
        </p:spPr>
        <p:txBody>
          <a:bodyPr>
            <a:normAutofit/>
          </a:bodyPr>
          <a:lstStyle>
            <a:lvl1pPr>
              <a:defRPr sz="2621"/>
            </a:lvl1pPr>
          </a:lstStyle>
          <a:p>
            <a:r>
              <a:rPr lang="en-US"/>
              <a:t>Click to edit Master title style</a:t>
            </a:r>
          </a:p>
        </p:txBody>
      </p:sp>
      <p:sp>
        <p:nvSpPr>
          <p:cNvPr id="12" name="Rectangle 11"/>
          <p:cNvSpPr/>
          <p:nvPr userDrawn="1"/>
        </p:nvSpPr>
        <p:spPr>
          <a:xfrm>
            <a:off x="0" y="1"/>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
        <p:nvSpPr>
          <p:cNvPr id="13" name="Rectangle 12"/>
          <p:cNvSpPr/>
          <p:nvPr userDrawn="1"/>
        </p:nvSpPr>
        <p:spPr>
          <a:xfrm>
            <a:off x="0" y="330401"/>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
        <p:nvSpPr>
          <p:cNvPr id="14" name="Rectangle 13"/>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b="0" i="0">
              <a:latin typeface="Arial" charset="0"/>
            </a:endParaRPr>
          </a:p>
        </p:txBody>
      </p:sp>
    </p:spTree>
    <p:extLst>
      <p:ext uri="{BB962C8B-B14F-4D97-AF65-F5344CB8AC3E}">
        <p14:creationId xmlns:p14="http://schemas.microsoft.com/office/powerpoint/2010/main" val="3258312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a:p>
        </p:txBody>
      </p:sp>
      <p:sp>
        <p:nvSpPr>
          <p:cNvPr id="6"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4264970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366995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233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330"/>
            </a:lvl1pPr>
            <a:lvl2pPr>
              <a:defRPr sz="2038"/>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330318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10" name="Rectangle 9"/>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1" name="Rectangle 10"/>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2" name="Rectangle 11"/>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4"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233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330"/>
            </a:lvl1pPr>
            <a:lvl2pPr marL="332832" indent="0">
              <a:buNone/>
              <a:defRPr sz="2038"/>
            </a:lvl2pPr>
            <a:lvl3pPr marL="665665" indent="0">
              <a:buNone/>
              <a:defRPr sz="1747"/>
            </a:lvl3pPr>
            <a:lvl4pPr marL="998497" indent="0">
              <a:buNone/>
              <a:defRPr sz="1456"/>
            </a:lvl4pPr>
            <a:lvl5pPr marL="1331330" indent="0">
              <a:buNone/>
              <a:defRPr sz="1456"/>
            </a:lvl5pPr>
            <a:lvl6pPr marL="1664162" indent="0">
              <a:buNone/>
              <a:defRPr sz="1456"/>
            </a:lvl6pPr>
            <a:lvl7pPr marL="1996995" indent="0">
              <a:buNone/>
              <a:defRPr sz="1456"/>
            </a:lvl7pPr>
            <a:lvl8pPr marL="2329827" indent="0">
              <a:buNone/>
              <a:defRPr sz="1456"/>
            </a:lvl8pPr>
            <a:lvl9pPr marL="2662660" indent="0">
              <a:buNone/>
              <a:defRPr sz="1456"/>
            </a:lvl9pPr>
          </a:lstStyle>
          <a:p>
            <a:endParaRPr lang="en-US"/>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529767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76067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Tree>
    <p:extLst>
      <p:ext uri="{BB962C8B-B14F-4D97-AF65-F5344CB8AC3E}">
        <p14:creationId xmlns:p14="http://schemas.microsoft.com/office/powerpoint/2010/main" val="1392935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ypical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12192000" cy="987131"/>
          </a:xfrm>
          <a:prstGeom prst="rect">
            <a:avLst/>
          </a:prstGeom>
        </p:spPr>
        <p:txBody>
          <a:bodyPr lIns="274320"/>
          <a:lstStyle/>
          <a:p>
            <a:r>
              <a:rPr lang="en-US"/>
              <a:t>Click to edit Master title style</a:t>
            </a:r>
          </a:p>
        </p:txBody>
      </p:sp>
    </p:spTree>
    <p:extLst>
      <p:ext uri="{BB962C8B-B14F-4D97-AF65-F5344CB8AC3E}">
        <p14:creationId xmlns:p14="http://schemas.microsoft.com/office/powerpoint/2010/main" val="3089293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Stacked">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379200" cy="758952"/>
          </a:xfrm>
        </p:spPr>
        <p:txBody>
          <a:bodyPr/>
          <a:lstStyle>
            <a:lvl1pPr>
              <a:defRPr>
                <a:solidFill>
                  <a:srgbClr val="3D58A7"/>
                </a:solidFill>
              </a:defRPr>
            </a:lvl1pPr>
          </a:lstStyle>
          <a:p>
            <a:r>
              <a:rPr kumimoji="0" lang="en-US"/>
              <a:t>Click to edit Master title style</a:t>
            </a:r>
          </a:p>
        </p:txBody>
      </p:sp>
      <p:sp>
        <p:nvSpPr>
          <p:cNvPr id="4" name="Text Placeholder 3"/>
          <p:cNvSpPr>
            <a:spLocks noGrp="1"/>
          </p:cNvSpPr>
          <p:nvPr>
            <p:ph type="body" sz="quarter" idx="10"/>
          </p:nvPr>
        </p:nvSpPr>
        <p:spPr>
          <a:xfrm>
            <a:off x="401639" y="1447800"/>
            <a:ext cx="11339512" cy="685800"/>
          </a:xfrm>
        </p:spPr>
        <p:txBody>
          <a:bodyPr/>
          <a:lstStyle>
            <a:lvl1pPr marL="0" indent="0">
              <a:buFontTx/>
              <a:buNone/>
              <a:defRPr/>
            </a:lvl1pPr>
          </a:lstStyle>
          <a:p>
            <a:pPr lvl="0"/>
            <a:r>
              <a:rPr lang="en-US"/>
              <a:t>Click to edit Master text styles</a:t>
            </a:r>
          </a:p>
        </p:txBody>
      </p:sp>
      <p:sp>
        <p:nvSpPr>
          <p:cNvPr id="8" name="Content Placeholder 7"/>
          <p:cNvSpPr>
            <a:spLocks noGrp="1"/>
          </p:cNvSpPr>
          <p:nvPr>
            <p:ph sz="quarter" idx="1"/>
          </p:nvPr>
        </p:nvSpPr>
        <p:spPr>
          <a:xfrm>
            <a:off x="401638" y="2133601"/>
            <a:ext cx="11302501" cy="4225493"/>
          </a:xfrm>
        </p:spPr>
        <p:txBody>
          <a:bodyPr anchor="t" anchorCtr="0"/>
          <a:lstStyle>
            <a:lvl1pPr>
              <a:buClrTx/>
              <a:defRPr/>
            </a:lvl1pPr>
            <a:lvl2pPr>
              <a:buClr>
                <a:srgbClr val="3D58A7"/>
              </a:buClr>
              <a:defRPr>
                <a:solidFill>
                  <a:schemeClr val="accent5">
                    <a:lumMod val="25000"/>
                  </a:schemeClr>
                </a:solidFill>
              </a:defRPr>
            </a:lvl2pPr>
            <a:lvl3pPr marL="599098" indent="-166416">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Rectangle 11"/>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13" name="TextBox 12"/>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260414936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5" name="Rectangle 4"/>
          <p:cNvSpPr>
            <a:spLocks noChangeArrowheads="1"/>
          </p:cNvSpPr>
          <p:nvPr userDrawn="1"/>
        </p:nvSpPr>
        <p:spPr bwMode="auto">
          <a:xfrm>
            <a:off x="211328" y="6391658"/>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6" name="Rectangle 5"/>
          <p:cNvSpPr>
            <a:spLocks noChangeArrowheads="1"/>
          </p:cNvSpPr>
          <p:nvPr/>
        </p:nvSpPr>
        <p:spPr bwMode="auto">
          <a:xfrm>
            <a:off x="203200" y="158497"/>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2" name="Content Placeholder 7"/>
          <p:cNvSpPr>
            <a:spLocks noGrp="1"/>
          </p:cNvSpPr>
          <p:nvPr>
            <p:ph sz="quarter" idx="1"/>
          </p:nvPr>
        </p:nvSpPr>
        <p:spPr>
          <a:xfrm>
            <a:off x="402336" y="1205949"/>
            <a:ext cx="11338560" cy="5148765"/>
          </a:xfrm>
        </p:spPr>
        <p:txBody>
          <a:bodyPr anchor="t" anchorCtr="0"/>
          <a:lstStyle>
            <a:lvl1pPr>
              <a:buClrTx/>
              <a:defRPr/>
            </a:lvl1pPr>
            <a:lvl2pPr>
              <a:buClr>
                <a:srgbClr val="3D58A7"/>
              </a:buClr>
              <a:defRPr>
                <a:solidFill>
                  <a:schemeClr val="accent5">
                    <a:lumMod val="25000"/>
                  </a:schemeClr>
                </a:solidFill>
              </a:defRPr>
            </a:lvl2pPr>
            <a:lvl3pPr marL="599098" indent="-166416">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p>
        </p:txBody>
      </p:sp>
      <p:sp>
        <p:nvSpPr>
          <p:cNvPr id="14" name="Rectangle 13"/>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15" name="TextBox 14"/>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16558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p>
        </p:txBody>
      </p:sp>
      <p:sp>
        <p:nvSpPr>
          <p:cNvPr id="10" name="Content Placeholder 9"/>
          <p:cNvSpPr>
            <a:spLocks noGrp="1"/>
          </p:cNvSpPr>
          <p:nvPr>
            <p:ph sz="half" idx="1"/>
          </p:nvPr>
        </p:nvSpPr>
        <p:spPr>
          <a:xfrm>
            <a:off x="402336" y="1371600"/>
            <a:ext cx="7116065" cy="4681728"/>
          </a:xfrm>
        </p:spPr>
        <p:txBody>
          <a:bodyPr/>
          <a:lstStyle>
            <a:lvl1pPr>
              <a:defRPr sz="182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8026402" y="1371600"/>
            <a:ext cx="3759199" cy="4681728"/>
          </a:xfrm>
        </p:spPr>
        <p:txBody>
          <a:bodyPr/>
          <a:lstStyle>
            <a:lvl1pPr>
              <a:defRPr sz="182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4" name="Straight Connector 3"/>
          <p:cNvCxnSpPr/>
          <p:nvPr userDrawn="1"/>
        </p:nvCxnSpPr>
        <p:spPr>
          <a:xfrm flipH="1">
            <a:off x="7772401"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11" name="TextBox 10"/>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236313284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038" b="0">
                <a:solidFill>
                  <a:schemeClr val="accent1"/>
                </a:solidFill>
                <a:latin typeface="Georgia" charset="0"/>
                <a:ea typeface="Georgia" charset="0"/>
                <a:cs typeface="Georgia" charset="0"/>
              </a:defRPr>
            </a:lvl1pPr>
          </a:lstStyle>
          <a:p>
            <a:r>
              <a:rPr lang="en-US"/>
              <a:t>Click to edit Master title style</a:t>
            </a:r>
          </a:p>
        </p:txBody>
      </p:sp>
      <p:sp>
        <p:nvSpPr>
          <p:cNvPr id="7" name="Oval 6"/>
          <p:cNvSpPr/>
          <p:nvPr userDrawn="1"/>
        </p:nvSpPr>
        <p:spPr>
          <a:xfrm>
            <a:off x="1219200"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6" b="1" i="0">
                <a:latin typeface="Arial Black" charset="0"/>
                <a:ea typeface="Arial Black" charset="0"/>
                <a:cs typeface="Arial Black" charset="0"/>
              </a:rPr>
              <a:t>?</a:t>
            </a:r>
          </a:p>
        </p:txBody>
      </p:sp>
      <p:sp>
        <p:nvSpPr>
          <p:cNvPr id="8" name="Rectangle 7"/>
          <p:cNvSpPr/>
          <p:nvPr userDrawn="1"/>
        </p:nvSpPr>
        <p:spPr>
          <a:xfrm>
            <a:off x="228600"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0" name="Text Placeholder 9"/>
          <p:cNvSpPr>
            <a:spLocks noGrp="1"/>
          </p:cNvSpPr>
          <p:nvPr>
            <p:ph type="body" sz="quarter" idx="13"/>
          </p:nvPr>
        </p:nvSpPr>
        <p:spPr>
          <a:xfrm>
            <a:off x="609601"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9"/>
          <p:cNvSpPr>
            <a:spLocks noGrp="1"/>
          </p:cNvSpPr>
          <p:nvPr>
            <p:ph type="body" sz="quarter" idx="14"/>
          </p:nvPr>
        </p:nvSpPr>
        <p:spPr>
          <a:xfrm>
            <a:off x="6172201"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4266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Picture Placeholder 3"/>
          <p:cNvSpPr>
            <a:spLocks noGrp="1"/>
          </p:cNvSpPr>
          <p:nvPr>
            <p:ph type="pic" sz="quarter" idx="10"/>
          </p:nvPr>
        </p:nvSpPr>
        <p:spPr>
          <a:xfrm>
            <a:off x="6477001" y="1447800"/>
            <a:ext cx="5105400" cy="4724400"/>
          </a:xfrm>
        </p:spPr>
        <p:txBody>
          <a:bodyPr/>
          <a:lstStyle/>
          <a:p>
            <a:endParaRPr lang="en-US"/>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Text Placeholder 6"/>
          <p:cNvSpPr>
            <a:spLocks noGrp="1"/>
          </p:cNvSpPr>
          <p:nvPr>
            <p:ph type="body" sz="quarter" idx="11"/>
          </p:nvPr>
        </p:nvSpPr>
        <p:spPr>
          <a:xfrm>
            <a:off x="1143000"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Rectangle 5"/>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8" name="TextBox 7"/>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809286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 name="Title 1"/>
          <p:cNvSpPr>
            <a:spLocks noGrp="1"/>
          </p:cNvSpPr>
          <p:nvPr>
            <p:ph type="title"/>
          </p:nvPr>
        </p:nvSpPr>
        <p:spPr/>
        <p:txBody>
          <a:bodyPr>
            <a:normAutofit/>
          </a:bodyPr>
          <a:lstStyle>
            <a:lvl1pPr>
              <a:defRPr kumimoji="0" lang="en-US" sz="2403"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9" name="TextBox 8"/>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185790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dirty="0"/>
          </a:p>
        </p:txBody>
      </p:sp>
      <p:sp>
        <p:nvSpPr>
          <p:cNvPr id="10"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11"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
        <p:nvSpPr>
          <p:cNvPr id="12" name="Rectangle 11"/>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Rectangle 12"/>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4" name="Rectangle 13"/>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2" name="Rectangle 11"/>
          <p:cNvSpPr>
            <a:spLocks noChangeArrowheads="1"/>
          </p:cNvSpPr>
          <p:nvPr/>
        </p:nvSpPr>
        <p:spPr bwMode="auto">
          <a:xfrm>
            <a:off x="255949"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3" name="Text Placeholder 2"/>
          <p:cNvSpPr>
            <a:spLocks noGrp="1"/>
          </p:cNvSpPr>
          <p:nvPr>
            <p:ph type="body" idx="1"/>
          </p:nvPr>
        </p:nvSpPr>
        <p:spPr>
          <a:xfrm>
            <a:off x="585175" y="4610104"/>
            <a:ext cx="2895600" cy="1136903"/>
          </a:xfrm>
        </p:spPr>
        <p:txBody>
          <a:bodyPr anchor="t"/>
          <a:lstStyle>
            <a:lvl1pPr marL="0" indent="0" algn="ctr">
              <a:buNone/>
              <a:defRPr sz="1165" b="1" cap="all" spc="182" baseline="0">
                <a:solidFill>
                  <a:schemeClr val="bg1"/>
                </a:solidFill>
              </a:defRPr>
            </a:lvl1pPr>
            <a:lvl2pPr>
              <a:buNone/>
              <a:defRPr sz="1310">
                <a:solidFill>
                  <a:schemeClr val="tx1">
                    <a:tint val="75000"/>
                  </a:schemeClr>
                </a:solidFill>
              </a:defRPr>
            </a:lvl2pPr>
            <a:lvl3pPr>
              <a:buNone/>
              <a:defRPr sz="1165">
                <a:solidFill>
                  <a:schemeClr val="tx1">
                    <a:tint val="75000"/>
                  </a:schemeClr>
                </a:solidFill>
              </a:defRPr>
            </a:lvl3pPr>
            <a:lvl4pPr>
              <a:buNone/>
              <a:defRPr sz="1019">
                <a:solidFill>
                  <a:schemeClr val="tx1">
                    <a:tint val="75000"/>
                  </a:schemeClr>
                </a:solidFill>
              </a:defRPr>
            </a:lvl4pPr>
            <a:lvl5pPr>
              <a:buNone/>
              <a:defRPr sz="1019">
                <a:solidFill>
                  <a:schemeClr val="tx1">
                    <a:tint val="75000"/>
                  </a:schemeClr>
                </a:solidFill>
              </a:defRPr>
            </a:lvl5pPr>
          </a:lstStyle>
          <a:p>
            <a:pPr lvl="0" eaLnBrk="1" latinLnBrk="0" hangingPunct="1"/>
            <a:r>
              <a:rPr kumimoji="0" lang="en-US"/>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22" name="Title 5"/>
          <p:cNvSpPr txBox="1">
            <a:spLocks/>
          </p:cNvSpPr>
          <p:nvPr userDrawn="1"/>
        </p:nvSpPr>
        <p:spPr>
          <a:xfrm>
            <a:off x="3879993" y="1418092"/>
            <a:ext cx="2133600" cy="427928"/>
          </a:xfrm>
          <a:prstGeom prst="rect">
            <a:avLst/>
          </a:prstGeom>
        </p:spPr>
        <p:txBody>
          <a:bodyPr vert="horz" anchor="b">
            <a:normAutofit/>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038"/>
              <a:t>Instructions</a:t>
            </a:r>
          </a:p>
        </p:txBody>
      </p:sp>
      <p:sp>
        <p:nvSpPr>
          <p:cNvPr id="23" name="Content Placeholder 9"/>
          <p:cNvSpPr>
            <a:spLocks noGrp="1"/>
          </p:cNvSpPr>
          <p:nvPr>
            <p:ph sz="half" idx="10"/>
          </p:nvPr>
        </p:nvSpPr>
        <p:spPr>
          <a:xfrm>
            <a:off x="4068085" y="2115128"/>
            <a:ext cx="5384800" cy="3048000"/>
          </a:xfrm>
        </p:spPr>
        <p:txBody>
          <a:bodyPr/>
          <a:lstStyle>
            <a:lvl1pPr marL="332832" indent="-332832">
              <a:buFont typeface="+mj-lt"/>
              <a:buAutoNum type="arabicPeriod"/>
              <a:defRPr sz="182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p:nvPr userDrawn="1"/>
        </p:nvSpPr>
        <p:spPr>
          <a:xfrm>
            <a:off x="3879994"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5" name="Title 5"/>
          <p:cNvSpPr txBox="1">
            <a:spLocks/>
          </p:cNvSpPr>
          <p:nvPr userDrawn="1"/>
        </p:nvSpPr>
        <p:spPr>
          <a:xfrm>
            <a:off x="9452886"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165">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3" y="3312167"/>
            <a:ext cx="1060176" cy="1060176"/>
          </a:xfrm>
          <a:prstGeom prst="rect">
            <a:avLst/>
          </a:prstGeom>
        </p:spPr>
      </p:pic>
      <p:sp>
        <p:nvSpPr>
          <p:cNvPr id="20" name="Text Placeholder 2"/>
          <p:cNvSpPr>
            <a:spLocks noGrp="1"/>
          </p:cNvSpPr>
          <p:nvPr>
            <p:ph type="body" idx="12" hasCustomPrompt="1"/>
          </p:nvPr>
        </p:nvSpPr>
        <p:spPr>
          <a:xfrm>
            <a:off x="5615201" y="266696"/>
            <a:ext cx="5413841" cy="711415"/>
          </a:xfrm>
        </p:spPr>
        <p:txBody>
          <a:bodyPr anchor="t">
            <a:normAutofit/>
          </a:bodyPr>
          <a:lstStyle>
            <a:lvl1pPr marL="0" indent="0" algn="l" eaLnBrk="1" latinLnBrk="0" hangingPunct="1">
              <a:buNone/>
              <a:defRPr sz="1310" b="0" u="none" cap="none" spc="182" baseline="0">
                <a:solidFill>
                  <a:schemeClr val="accent5">
                    <a:lumMod val="10000"/>
                  </a:schemeClr>
                </a:solidFill>
              </a:defRPr>
            </a:lvl1pPr>
            <a:lvl2pPr>
              <a:buNone/>
              <a:defRPr sz="1310">
                <a:solidFill>
                  <a:schemeClr val="tx1">
                    <a:tint val="75000"/>
                  </a:schemeClr>
                </a:solidFill>
              </a:defRPr>
            </a:lvl2pPr>
            <a:lvl3pPr>
              <a:buNone/>
              <a:defRPr sz="1165">
                <a:solidFill>
                  <a:schemeClr val="tx1">
                    <a:tint val="75000"/>
                  </a:schemeClr>
                </a:solidFill>
              </a:defRPr>
            </a:lvl3pPr>
            <a:lvl4pPr>
              <a:buNone/>
              <a:defRPr sz="1019">
                <a:solidFill>
                  <a:schemeClr val="tx1">
                    <a:tint val="75000"/>
                  </a:schemeClr>
                </a:solidFill>
              </a:defRPr>
            </a:lvl4pPr>
            <a:lvl5pPr>
              <a:buNone/>
              <a:defRPr sz="1019">
                <a:solidFill>
                  <a:schemeClr val="tx1">
                    <a:tint val="75000"/>
                  </a:schemeClr>
                </a:solidFill>
              </a:defRPr>
            </a:lvl5pPr>
          </a:lstStyle>
          <a:p>
            <a:pPr lvl="0" eaLnBrk="1" latinLnBrk="0" hangingPunct="1"/>
            <a:r>
              <a:rPr kumimoji="0" lang="en-US"/>
              <a:t>Click to edit master text styles </a:t>
            </a:r>
            <a:r>
              <a:rPr lang="en-US"/>
              <a:t> </a:t>
            </a:r>
            <a:endParaRPr kumimoji="0" lang="en-US"/>
          </a:p>
        </p:txBody>
      </p:sp>
      <p:sp>
        <p:nvSpPr>
          <p:cNvPr id="6" name="Text Placeholder 5"/>
          <p:cNvSpPr>
            <a:spLocks noGrp="1"/>
          </p:cNvSpPr>
          <p:nvPr>
            <p:ph type="body" sz="quarter" idx="13"/>
          </p:nvPr>
        </p:nvSpPr>
        <p:spPr>
          <a:xfrm>
            <a:off x="9453562" y="1417639"/>
            <a:ext cx="1574800" cy="428625"/>
          </a:xfrm>
        </p:spPr>
        <p:txBody>
          <a:bodyPr lIns="45720" rIns="45720" anchor="ctr" anchorCtr="0">
            <a:noAutofit/>
          </a:bodyPr>
          <a:lstStyle>
            <a:lvl1pPr marL="0" indent="0" algn="ctr">
              <a:buNone/>
              <a:defRPr sz="1019">
                <a:solidFill>
                  <a:schemeClr val="bg2"/>
                </a:solidFill>
              </a:defRPr>
            </a:lvl1pPr>
          </a:lstStyle>
          <a:p>
            <a:pPr lvl="0"/>
            <a:r>
              <a:rPr lang="en-US"/>
              <a:t>Click to edit Master text styles</a:t>
            </a:r>
          </a:p>
        </p:txBody>
      </p:sp>
      <p:sp>
        <p:nvSpPr>
          <p:cNvPr id="7" name="Text Placeholder 6"/>
          <p:cNvSpPr>
            <a:spLocks noGrp="1"/>
          </p:cNvSpPr>
          <p:nvPr>
            <p:ph type="body" sz="quarter" idx="14" hasCustomPrompt="1"/>
          </p:nvPr>
        </p:nvSpPr>
        <p:spPr>
          <a:xfrm>
            <a:off x="3879850" y="266701"/>
            <a:ext cx="1735138" cy="711200"/>
          </a:xfrm>
        </p:spPr>
        <p:txBody>
          <a:bodyPr>
            <a:noAutofit/>
          </a:bodyPr>
          <a:lstStyle>
            <a:lvl1pPr marL="0" indent="0">
              <a:buFontTx/>
              <a:buNone/>
              <a:defRPr sz="1747">
                <a:solidFill>
                  <a:schemeClr val="accent5">
                    <a:lumMod val="10000"/>
                  </a:schemeClr>
                </a:solidFill>
              </a:defRPr>
            </a:lvl1pPr>
          </a:lstStyle>
          <a:p>
            <a:pPr lvl="0"/>
            <a:r>
              <a:rPr lang="en-US"/>
              <a:t>Type “Purpose:”</a:t>
            </a:r>
          </a:p>
        </p:txBody>
      </p:sp>
      <p:sp>
        <p:nvSpPr>
          <p:cNvPr id="27" name="Rectangle 26"/>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28" name="TextBox 27"/>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64220648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038" b="0">
                <a:solidFill>
                  <a:schemeClr val="accent1"/>
                </a:solidFill>
                <a:latin typeface="Georgia" charset="0"/>
                <a:ea typeface="Georgia" charset="0"/>
                <a:cs typeface="Georgia" charset="0"/>
              </a:defRPr>
            </a:lvl1pPr>
          </a:lstStyle>
          <a:p>
            <a:r>
              <a:rPr lang="en-US"/>
              <a:t>Click to edit Master title style</a:t>
            </a:r>
          </a:p>
        </p:txBody>
      </p:sp>
      <p:sp>
        <p:nvSpPr>
          <p:cNvPr id="7" name="Oval 6"/>
          <p:cNvSpPr/>
          <p:nvPr userDrawn="1"/>
        </p:nvSpPr>
        <p:spPr>
          <a:xfrm>
            <a:off x="1219200"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6" b="1" i="0">
                <a:latin typeface="Arial Black" charset="0"/>
                <a:ea typeface="Arial Black" charset="0"/>
                <a:cs typeface="Arial Black" charset="0"/>
              </a:rPr>
              <a:t>?</a:t>
            </a:r>
          </a:p>
        </p:txBody>
      </p:sp>
      <p:sp>
        <p:nvSpPr>
          <p:cNvPr id="8" name="Rectangle 7"/>
          <p:cNvSpPr/>
          <p:nvPr userDrawn="1"/>
        </p:nvSpPr>
        <p:spPr>
          <a:xfrm>
            <a:off x="228600"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a:p>
        </p:txBody>
      </p:sp>
      <p:sp>
        <p:nvSpPr>
          <p:cNvPr id="10" name="Text Placeholder 9"/>
          <p:cNvSpPr>
            <a:spLocks noGrp="1"/>
          </p:cNvSpPr>
          <p:nvPr>
            <p:ph type="body" sz="quarter" idx="13"/>
          </p:nvPr>
        </p:nvSpPr>
        <p:spPr>
          <a:xfrm>
            <a:off x="609601"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9"/>
          <p:cNvSpPr>
            <a:spLocks noGrp="1"/>
          </p:cNvSpPr>
          <p:nvPr>
            <p:ph type="body" sz="quarter" idx="14"/>
          </p:nvPr>
        </p:nvSpPr>
        <p:spPr>
          <a:xfrm>
            <a:off x="6172201"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9580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Picture Placeholder 3"/>
          <p:cNvSpPr>
            <a:spLocks noGrp="1"/>
          </p:cNvSpPr>
          <p:nvPr>
            <p:ph type="pic" sz="quarter" idx="10"/>
          </p:nvPr>
        </p:nvSpPr>
        <p:spPr>
          <a:xfrm>
            <a:off x="6477001" y="1447800"/>
            <a:ext cx="5105400" cy="4724400"/>
          </a:xfrm>
        </p:spPr>
        <p:txBody>
          <a:bodyPr/>
          <a:lstStyle/>
          <a:p>
            <a:endParaRPr lang="en-US"/>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a:p>
        </p:txBody>
      </p:sp>
      <p:sp>
        <p:nvSpPr>
          <p:cNvPr id="7" name="Text Placeholder 6"/>
          <p:cNvSpPr>
            <a:spLocks noGrp="1"/>
          </p:cNvSpPr>
          <p:nvPr>
            <p:ph type="body" sz="quarter" idx="11"/>
          </p:nvPr>
        </p:nvSpPr>
        <p:spPr>
          <a:xfrm>
            <a:off x="1143000"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Rectangle 5"/>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8" name="TextBox 7"/>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1435422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12" name="Rectangle 11"/>
          <p:cNvSpPr>
            <a:spLocks noChangeArrowheads="1"/>
          </p:cNvSpPr>
          <p:nvPr/>
        </p:nvSpPr>
        <p:spPr bwMode="auto">
          <a:xfrm>
            <a:off x="255949"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3" name="Text Placeholder 2"/>
          <p:cNvSpPr>
            <a:spLocks noGrp="1"/>
          </p:cNvSpPr>
          <p:nvPr>
            <p:ph type="body" idx="1"/>
          </p:nvPr>
        </p:nvSpPr>
        <p:spPr>
          <a:xfrm>
            <a:off x="585175" y="4610104"/>
            <a:ext cx="2895600" cy="1136903"/>
          </a:xfrm>
        </p:spPr>
        <p:txBody>
          <a:bodyPr anchor="t"/>
          <a:lstStyle>
            <a:lvl1pPr marL="0" indent="0" algn="ctr">
              <a:buNone/>
              <a:defRPr sz="1165" b="1" cap="all" spc="182" baseline="0">
                <a:solidFill>
                  <a:schemeClr val="bg1"/>
                </a:solidFill>
              </a:defRPr>
            </a:lvl1pPr>
            <a:lvl2pPr>
              <a:buNone/>
              <a:defRPr sz="1310">
                <a:solidFill>
                  <a:schemeClr val="tx1">
                    <a:tint val="75000"/>
                  </a:schemeClr>
                </a:solidFill>
              </a:defRPr>
            </a:lvl2pPr>
            <a:lvl3pPr>
              <a:buNone/>
              <a:defRPr sz="1165">
                <a:solidFill>
                  <a:schemeClr val="tx1">
                    <a:tint val="75000"/>
                  </a:schemeClr>
                </a:solidFill>
              </a:defRPr>
            </a:lvl3pPr>
            <a:lvl4pPr>
              <a:buNone/>
              <a:defRPr sz="1019">
                <a:solidFill>
                  <a:schemeClr val="tx1">
                    <a:tint val="75000"/>
                  </a:schemeClr>
                </a:solidFill>
              </a:defRPr>
            </a:lvl4pPr>
            <a:lvl5pPr>
              <a:buNone/>
              <a:defRPr sz="1019">
                <a:solidFill>
                  <a:schemeClr val="tx1">
                    <a:tint val="75000"/>
                  </a:schemeClr>
                </a:solidFill>
              </a:defRPr>
            </a:lvl5pPr>
          </a:lstStyle>
          <a:p>
            <a:pPr lvl="0" eaLnBrk="1" latinLnBrk="0" hangingPunct="1"/>
            <a:r>
              <a:rPr kumimoji="0" lang="en-US"/>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66563" tIns="33281" rIns="66563" bIns="33281" anchor="ctr" compatLnSpc="1"/>
          <a:lstStyle/>
          <a:p>
            <a:endParaRPr kumimoji="0" lang="en-US" sz="1310"/>
          </a:p>
        </p:txBody>
      </p:sp>
      <p:sp>
        <p:nvSpPr>
          <p:cNvPr id="22" name="Title 5"/>
          <p:cNvSpPr txBox="1">
            <a:spLocks/>
          </p:cNvSpPr>
          <p:nvPr userDrawn="1"/>
        </p:nvSpPr>
        <p:spPr>
          <a:xfrm>
            <a:off x="3879993" y="1418092"/>
            <a:ext cx="2133600" cy="427928"/>
          </a:xfrm>
          <a:prstGeom prst="rect">
            <a:avLst/>
          </a:prstGeom>
        </p:spPr>
        <p:txBody>
          <a:bodyPr vert="horz" anchor="b">
            <a:normAutofit/>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038"/>
              <a:t>Instructions</a:t>
            </a:r>
          </a:p>
        </p:txBody>
      </p:sp>
      <p:sp>
        <p:nvSpPr>
          <p:cNvPr id="23" name="Content Placeholder 9"/>
          <p:cNvSpPr>
            <a:spLocks noGrp="1"/>
          </p:cNvSpPr>
          <p:nvPr>
            <p:ph sz="half" idx="10"/>
          </p:nvPr>
        </p:nvSpPr>
        <p:spPr>
          <a:xfrm>
            <a:off x="4068085" y="2115128"/>
            <a:ext cx="5384800" cy="3048000"/>
          </a:xfrm>
        </p:spPr>
        <p:txBody>
          <a:bodyPr/>
          <a:lstStyle>
            <a:lvl1pPr marL="332832" indent="-332832">
              <a:buFont typeface="+mj-lt"/>
              <a:buAutoNum type="arabicPeriod"/>
              <a:defRPr sz="182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p:nvPr userDrawn="1"/>
        </p:nvSpPr>
        <p:spPr>
          <a:xfrm>
            <a:off x="3879994"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a:p>
        </p:txBody>
      </p:sp>
      <p:sp>
        <p:nvSpPr>
          <p:cNvPr id="25" name="Title 5"/>
          <p:cNvSpPr txBox="1">
            <a:spLocks/>
          </p:cNvSpPr>
          <p:nvPr userDrawn="1"/>
        </p:nvSpPr>
        <p:spPr>
          <a:xfrm>
            <a:off x="9452886"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165">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3" y="3312167"/>
            <a:ext cx="1060176" cy="1060176"/>
          </a:xfrm>
          <a:prstGeom prst="rect">
            <a:avLst/>
          </a:prstGeom>
        </p:spPr>
      </p:pic>
      <p:sp>
        <p:nvSpPr>
          <p:cNvPr id="20" name="Text Placeholder 2"/>
          <p:cNvSpPr>
            <a:spLocks noGrp="1"/>
          </p:cNvSpPr>
          <p:nvPr>
            <p:ph type="body" idx="12" hasCustomPrompt="1"/>
          </p:nvPr>
        </p:nvSpPr>
        <p:spPr>
          <a:xfrm>
            <a:off x="5615201" y="266696"/>
            <a:ext cx="5413841" cy="711415"/>
          </a:xfrm>
        </p:spPr>
        <p:txBody>
          <a:bodyPr anchor="t">
            <a:normAutofit/>
          </a:bodyPr>
          <a:lstStyle>
            <a:lvl1pPr marL="0" indent="0" algn="l" eaLnBrk="1" latinLnBrk="0" hangingPunct="1">
              <a:buNone/>
              <a:defRPr sz="1310" b="0" u="none" cap="none" spc="182" baseline="0">
                <a:solidFill>
                  <a:schemeClr val="accent5">
                    <a:lumMod val="10000"/>
                  </a:schemeClr>
                </a:solidFill>
              </a:defRPr>
            </a:lvl1pPr>
            <a:lvl2pPr>
              <a:buNone/>
              <a:defRPr sz="1310">
                <a:solidFill>
                  <a:schemeClr val="tx1">
                    <a:tint val="75000"/>
                  </a:schemeClr>
                </a:solidFill>
              </a:defRPr>
            </a:lvl2pPr>
            <a:lvl3pPr>
              <a:buNone/>
              <a:defRPr sz="1165">
                <a:solidFill>
                  <a:schemeClr val="tx1">
                    <a:tint val="75000"/>
                  </a:schemeClr>
                </a:solidFill>
              </a:defRPr>
            </a:lvl3pPr>
            <a:lvl4pPr>
              <a:buNone/>
              <a:defRPr sz="1019">
                <a:solidFill>
                  <a:schemeClr val="tx1">
                    <a:tint val="75000"/>
                  </a:schemeClr>
                </a:solidFill>
              </a:defRPr>
            </a:lvl4pPr>
            <a:lvl5pPr>
              <a:buNone/>
              <a:defRPr sz="1019">
                <a:solidFill>
                  <a:schemeClr val="tx1">
                    <a:tint val="75000"/>
                  </a:schemeClr>
                </a:solidFill>
              </a:defRPr>
            </a:lvl5pPr>
          </a:lstStyle>
          <a:p>
            <a:pPr lvl="0" eaLnBrk="1" latinLnBrk="0" hangingPunct="1"/>
            <a:r>
              <a:rPr kumimoji="0" lang="en-US"/>
              <a:t>Click to edit master text styles </a:t>
            </a:r>
            <a:r>
              <a:rPr lang="en-US"/>
              <a:t> </a:t>
            </a:r>
            <a:endParaRPr kumimoji="0" lang="en-US"/>
          </a:p>
        </p:txBody>
      </p:sp>
      <p:sp>
        <p:nvSpPr>
          <p:cNvPr id="6" name="Text Placeholder 5"/>
          <p:cNvSpPr>
            <a:spLocks noGrp="1"/>
          </p:cNvSpPr>
          <p:nvPr>
            <p:ph type="body" sz="quarter" idx="13"/>
          </p:nvPr>
        </p:nvSpPr>
        <p:spPr>
          <a:xfrm>
            <a:off x="9453562" y="1417639"/>
            <a:ext cx="1574800" cy="428625"/>
          </a:xfrm>
        </p:spPr>
        <p:txBody>
          <a:bodyPr lIns="45720" rIns="45720" anchor="ctr" anchorCtr="0">
            <a:noAutofit/>
          </a:bodyPr>
          <a:lstStyle>
            <a:lvl1pPr marL="0" indent="0" algn="ctr">
              <a:buNone/>
              <a:defRPr sz="1019">
                <a:solidFill>
                  <a:schemeClr val="bg2"/>
                </a:solidFill>
              </a:defRPr>
            </a:lvl1pPr>
          </a:lstStyle>
          <a:p>
            <a:pPr lvl="0"/>
            <a:r>
              <a:rPr lang="en-US"/>
              <a:t>Click to edit Master text styles</a:t>
            </a:r>
          </a:p>
        </p:txBody>
      </p:sp>
      <p:sp>
        <p:nvSpPr>
          <p:cNvPr id="7" name="Text Placeholder 6"/>
          <p:cNvSpPr>
            <a:spLocks noGrp="1"/>
          </p:cNvSpPr>
          <p:nvPr>
            <p:ph type="body" sz="quarter" idx="14" hasCustomPrompt="1"/>
          </p:nvPr>
        </p:nvSpPr>
        <p:spPr>
          <a:xfrm>
            <a:off x="3879850" y="266701"/>
            <a:ext cx="1735138" cy="711200"/>
          </a:xfrm>
        </p:spPr>
        <p:txBody>
          <a:bodyPr>
            <a:noAutofit/>
          </a:bodyPr>
          <a:lstStyle>
            <a:lvl1pPr marL="0" indent="0">
              <a:buFontTx/>
              <a:buNone/>
              <a:defRPr sz="1747">
                <a:solidFill>
                  <a:schemeClr val="accent5">
                    <a:lumMod val="10000"/>
                  </a:schemeClr>
                </a:solidFill>
              </a:defRPr>
            </a:lvl1pPr>
          </a:lstStyle>
          <a:p>
            <a:pPr lvl="0"/>
            <a:r>
              <a:rPr lang="en-US"/>
              <a:t>Type “Purpose:”</a:t>
            </a:r>
          </a:p>
        </p:txBody>
      </p:sp>
      <p:sp>
        <p:nvSpPr>
          <p:cNvPr id="27" name="Rectangle 26"/>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28" name="TextBox 27"/>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78167813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a:p>
        </p:txBody>
      </p:sp>
      <p:sp>
        <p:nvSpPr>
          <p:cNvPr id="2" name="Title 1"/>
          <p:cNvSpPr>
            <a:spLocks noGrp="1"/>
          </p:cNvSpPr>
          <p:nvPr>
            <p:ph type="title"/>
          </p:nvPr>
        </p:nvSpPr>
        <p:spPr/>
        <p:txBody>
          <a:bodyPr>
            <a:normAutofit/>
          </a:bodyPr>
          <a:lstStyle>
            <a:lvl1pPr>
              <a:defRPr kumimoji="0" lang="en-US" sz="2403"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9" name="TextBox 8"/>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20146959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 name="Title 1"/>
          <p:cNvSpPr>
            <a:spLocks noGrp="1"/>
          </p:cNvSpPr>
          <p:nvPr>
            <p:ph type="title"/>
          </p:nvPr>
        </p:nvSpPr>
        <p:spPr/>
        <p:txBody>
          <a:bodyPr>
            <a:normAutofit/>
          </a:bodyPr>
          <a:lstStyle>
            <a:lvl1pPr>
              <a:defRPr kumimoji="0" lang="en-US" sz="2403"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400331" y="4419600"/>
            <a:ext cx="9296400" cy="1718872"/>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436380" y="1391312"/>
            <a:ext cx="11349221"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9" name="TextBox 8"/>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3400027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a:p>
        </p:txBody>
      </p:sp>
      <p:sp>
        <p:nvSpPr>
          <p:cNvPr id="2" name="Title 1"/>
          <p:cNvSpPr>
            <a:spLocks noGrp="1"/>
          </p:cNvSpPr>
          <p:nvPr>
            <p:ph type="title"/>
          </p:nvPr>
        </p:nvSpPr>
        <p:spPr/>
        <p:txBody>
          <a:bodyPr>
            <a:normAutofit/>
          </a:bodyPr>
          <a:lstStyle>
            <a:lvl1pPr>
              <a:defRPr kumimoji="0" lang="en-US" sz="2403" kern="1200">
                <a:solidFill>
                  <a:srgbClr val="3D58A7"/>
                </a:solidFill>
                <a:latin typeface="+mj-lt"/>
                <a:ea typeface="+mj-ea"/>
                <a:cs typeface="+mj-cs"/>
              </a:defRPr>
            </a:lvl1pPr>
          </a:lstStyle>
          <a:p>
            <a:r>
              <a:rPr lang="en-US"/>
              <a:t>Click to edit Master title style</a:t>
            </a:r>
          </a:p>
        </p:txBody>
      </p:sp>
      <p:sp>
        <p:nvSpPr>
          <p:cNvPr id="6" name="Text Placeholder 5"/>
          <p:cNvSpPr>
            <a:spLocks noGrp="1"/>
          </p:cNvSpPr>
          <p:nvPr>
            <p:ph type="body" sz="quarter" idx="10"/>
          </p:nvPr>
        </p:nvSpPr>
        <p:spPr>
          <a:xfrm>
            <a:off x="1400331" y="4419600"/>
            <a:ext cx="9296400" cy="1718872"/>
          </a:xfrm>
        </p:spPr>
        <p:txBody>
          <a:bodyPr anchor="ctr" anchorCtr="0"/>
          <a:lstStyle>
            <a:lvl1pPr marL="0" indent="0" algn="ctr">
              <a:buFontTx/>
              <a:buNone/>
              <a:defRPr>
                <a:solidFill>
                  <a:schemeClr val="bg1"/>
                </a:solidFill>
              </a:defRPr>
            </a:lvl1pPr>
          </a:lstStyle>
          <a:p>
            <a:pPr lvl="0"/>
            <a:r>
              <a:rPr lang="en-US"/>
              <a:t>Click to edit Master text styles</a:t>
            </a:r>
          </a:p>
        </p:txBody>
      </p:sp>
      <p:sp>
        <p:nvSpPr>
          <p:cNvPr id="8" name="Content Placeholder 7"/>
          <p:cNvSpPr>
            <a:spLocks noGrp="1"/>
          </p:cNvSpPr>
          <p:nvPr>
            <p:ph sz="quarter" idx="11"/>
          </p:nvPr>
        </p:nvSpPr>
        <p:spPr>
          <a:xfrm>
            <a:off x="436380" y="1391312"/>
            <a:ext cx="11349221"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ChangeArrowheads="1"/>
          </p:cNvSpPr>
          <p:nvPr userDrawn="1"/>
        </p:nvSpPr>
        <p:spPr bwMode="auto">
          <a:xfrm>
            <a:off x="207264" y="6391658"/>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66563" tIns="33281" rIns="66563" bIns="33281" anchor="ctr" compatLnSpc="1"/>
          <a:lstStyle/>
          <a:p>
            <a:pPr algn="r"/>
            <a:fld id="{FF5E4FCA-AA37-4C6B-AF08-C256E9988BBB}" type="slidenum">
              <a:rPr kumimoji="0" lang="en-US" sz="874" smtClean="0">
                <a:solidFill>
                  <a:schemeClr val="bg2"/>
                </a:solidFill>
              </a:rPr>
              <a:pPr algn="r"/>
              <a:t>‹#›</a:t>
            </a:fld>
            <a:endParaRPr kumimoji="0" lang="en-US" sz="874">
              <a:solidFill>
                <a:schemeClr val="bg2"/>
              </a:solidFill>
            </a:endParaRPr>
          </a:p>
        </p:txBody>
      </p:sp>
      <p:sp>
        <p:nvSpPr>
          <p:cNvPr id="9" name="TextBox 8"/>
          <p:cNvSpPr txBox="1"/>
          <p:nvPr userDrawn="1"/>
        </p:nvSpPr>
        <p:spPr>
          <a:xfrm>
            <a:off x="203200" y="6391657"/>
            <a:ext cx="7315200" cy="226857"/>
          </a:xfrm>
          <a:prstGeom prst="rect">
            <a:avLst/>
          </a:prstGeom>
          <a:noFill/>
        </p:spPr>
        <p:txBody>
          <a:bodyPr wrap="square" rtlCol="0">
            <a:spAutoFit/>
          </a:bodyPr>
          <a:lstStyle/>
          <a:p>
            <a:r>
              <a:rPr lang="en-US" sz="874">
                <a:solidFill>
                  <a:schemeClr val="bg2"/>
                </a:solidFill>
              </a:rPr>
              <a:t>Georgia Department of Behavioral Health and Developmental Disabilities</a:t>
            </a:r>
          </a:p>
        </p:txBody>
      </p:sp>
    </p:spTree>
    <p:extLst>
      <p:ext uri="{BB962C8B-B14F-4D97-AF65-F5344CB8AC3E}">
        <p14:creationId xmlns:p14="http://schemas.microsoft.com/office/powerpoint/2010/main" val="2473645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1" name="Rectangle 20"/>
          <p:cNvSpPr/>
          <p:nvPr userDrawn="1"/>
        </p:nvSpPr>
        <p:spPr>
          <a:xfrm>
            <a:off x="148042" y="919819"/>
            <a:ext cx="11914909" cy="5523768"/>
          </a:xfrm>
          <a:prstGeom prst="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20" name="Rectangle 19"/>
          <p:cNvSpPr/>
          <p:nvPr userDrawn="1"/>
        </p:nvSpPr>
        <p:spPr>
          <a:xfrm>
            <a:off x="148042" y="6445440"/>
            <a:ext cx="11914909" cy="322729"/>
          </a:xfrm>
          <a:prstGeom prst="rect">
            <a:avLst/>
          </a:prstGeom>
          <a:solidFill>
            <a:srgbClr val="33A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nvGrpSpPr>
          <p:cNvPr id="22" name="Group 21"/>
          <p:cNvGrpSpPr/>
          <p:nvPr userDrawn="1"/>
        </p:nvGrpSpPr>
        <p:grpSpPr>
          <a:xfrm>
            <a:off x="11172085" y="6445440"/>
            <a:ext cx="890868" cy="322729"/>
            <a:chOff x="9304020" y="7304832"/>
            <a:chExt cx="647915" cy="365760"/>
          </a:xfrm>
          <a:solidFill>
            <a:srgbClr val="EB8E44"/>
          </a:solidFill>
        </p:grpSpPr>
        <p:sp>
          <p:nvSpPr>
            <p:cNvPr id="23" name="Parallelogram 22"/>
            <p:cNvSpPr/>
            <p:nvPr userDrawn="1"/>
          </p:nvSpPr>
          <p:spPr>
            <a:xfrm>
              <a:off x="9304020" y="7304832"/>
              <a:ext cx="562622" cy="36576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24" name="Rectangle 23"/>
            <p:cNvSpPr/>
            <p:nvPr userDrawn="1"/>
          </p:nvSpPr>
          <p:spPr>
            <a:xfrm>
              <a:off x="9455881" y="7304832"/>
              <a:ext cx="496054" cy="36576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sp>
        <p:nvSpPr>
          <p:cNvPr id="5" name="Rectangle 4"/>
          <p:cNvSpPr/>
          <p:nvPr userDrawn="1"/>
        </p:nvSpPr>
        <p:spPr>
          <a:xfrm>
            <a:off x="148042" y="105340"/>
            <a:ext cx="11914909" cy="814481"/>
          </a:xfrm>
          <a:prstGeom prst="rect">
            <a:avLst/>
          </a:prstGeom>
          <a:solidFill>
            <a:srgbClr val="091D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nvGrpSpPr>
          <p:cNvPr id="11" name="Group 10"/>
          <p:cNvGrpSpPr/>
          <p:nvPr userDrawn="1"/>
        </p:nvGrpSpPr>
        <p:grpSpPr>
          <a:xfrm>
            <a:off x="148042" y="919821"/>
            <a:ext cx="11914909" cy="50648"/>
            <a:chOff x="229456" y="5306734"/>
            <a:chExt cx="9594375" cy="57401"/>
          </a:xfrm>
        </p:grpSpPr>
        <p:sp>
          <p:nvSpPr>
            <p:cNvPr id="12" name="Rectangle 11"/>
            <p:cNvSpPr/>
            <p:nvPr userDrawn="1"/>
          </p:nvSpPr>
          <p:spPr>
            <a:xfrm>
              <a:off x="229456" y="5306734"/>
              <a:ext cx="1140913" cy="57401"/>
            </a:xfrm>
            <a:prstGeom prst="rect">
              <a:avLst/>
            </a:prstGeom>
            <a:solidFill>
              <a:srgbClr val="E850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13" name="Rectangle 12"/>
            <p:cNvSpPr/>
            <p:nvPr userDrawn="1"/>
          </p:nvSpPr>
          <p:spPr>
            <a:xfrm>
              <a:off x="1370369" y="5306734"/>
              <a:ext cx="5449531" cy="57401"/>
            </a:xfrm>
            <a:prstGeom prst="rect">
              <a:avLst/>
            </a:prstGeom>
            <a:solidFill>
              <a:srgbClr val="EB8E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14" name="Rectangle 13"/>
            <p:cNvSpPr/>
            <p:nvPr userDrawn="1"/>
          </p:nvSpPr>
          <p:spPr>
            <a:xfrm>
              <a:off x="6819901" y="5306734"/>
              <a:ext cx="3003930" cy="57401"/>
            </a:xfrm>
            <a:prstGeom prst="rect">
              <a:avLst/>
            </a:prstGeom>
            <a:solidFill>
              <a:srgbClr val="3DB5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sp>
        <p:nvSpPr>
          <p:cNvPr id="2" name="Title 1"/>
          <p:cNvSpPr>
            <a:spLocks noGrp="1"/>
          </p:cNvSpPr>
          <p:nvPr>
            <p:ph type="title"/>
          </p:nvPr>
        </p:nvSpPr>
        <p:spPr>
          <a:xfrm>
            <a:off x="147782" y="322731"/>
            <a:ext cx="11908752" cy="564776"/>
          </a:xfrm>
          <a:prstGeom prst="rect">
            <a:avLst/>
          </a:prstGeom>
        </p:spPr>
        <p:txBody>
          <a:bodyPr>
            <a:normAutofit/>
          </a:bodyPr>
          <a:lstStyle>
            <a:lvl1pPr>
              <a:lnSpc>
                <a:spcPct val="90000"/>
              </a:lnSpc>
              <a:defRPr sz="1670" baseline="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77E85DEC-3C54-CC49-B6AA-116CC903AFD3}" type="slidenum">
              <a:rPr lang="en-US" smtClean="0"/>
              <a:pPr/>
              <a:t>‹#›</a:t>
            </a:fld>
            <a:endParaRPr lang="en-US"/>
          </a:p>
        </p:txBody>
      </p:sp>
      <p:sp>
        <p:nvSpPr>
          <p:cNvPr id="18" name="Content Placeholder 2"/>
          <p:cNvSpPr>
            <a:spLocks noGrp="1"/>
          </p:cNvSpPr>
          <p:nvPr>
            <p:ph idx="1"/>
          </p:nvPr>
        </p:nvSpPr>
        <p:spPr>
          <a:xfrm>
            <a:off x="609600" y="1151982"/>
            <a:ext cx="10972800" cy="5003606"/>
          </a:xfrm>
        </p:spPr>
        <p:txBody>
          <a:bodyPr/>
          <a:lstStyle>
            <a:lvl1pPr>
              <a:lnSpc>
                <a:spcPct val="110000"/>
              </a:lnSpc>
              <a:defRPr/>
            </a:lvl1pPr>
            <a:lvl2pPr>
              <a:lnSpc>
                <a:spcPct val="110000"/>
              </a:lnSpc>
              <a:defRPr/>
            </a:lvl2pPr>
            <a:lvl3pPr>
              <a:lnSpc>
                <a:spcPct val="110000"/>
              </a:lnSpc>
              <a:defRPr/>
            </a:lvl3pPr>
          </a:lstStyle>
          <a:p>
            <a:pPr lvl="0"/>
            <a:r>
              <a:rPr lang="en-US"/>
              <a:t>Click to edit Master text styles</a:t>
            </a:r>
          </a:p>
          <a:p>
            <a:pPr lvl="1"/>
            <a:r>
              <a:rPr lang="en-US"/>
              <a:t>Second level</a:t>
            </a:r>
          </a:p>
          <a:p>
            <a:pPr lvl="2"/>
            <a:r>
              <a:rPr lang="en-US"/>
              <a:t>Third level</a:t>
            </a:r>
          </a:p>
        </p:txBody>
      </p:sp>
      <p:grpSp>
        <p:nvGrpSpPr>
          <p:cNvPr id="16" name="Group 15"/>
          <p:cNvGrpSpPr/>
          <p:nvPr userDrawn="1"/>
        </p:nvGrpSpPr>
        <p:grpSpPr>
          <a:xfrm>
            <a:off x="497311" y="6460518"/>
            <a:ext cx="3436730" cy="293829"/>
            <a:chOff x="1114321" y="7321919"/>
            <a:chExt cx="2835302" cy="333006"/>
          </a:xfrm>
        </p:grpSpPr>
        <p:pic>
          <p:nvPicPr>
            <p:cNvPr id="17" name="Picture 16" descr="BHO-Logo-White-HorizLeft-noTag-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7515" y="7365028"/>
              <a:ext cx="962108" cy="254142"/>
            </a:xfrm>
            <a:prstGeom prst="rect">
              <a:avLst/>
            </a:prstGeom>
          </p:spPr>
        </p:pic>
        <p:pic>
          <p:nvPicPr>
            <p:cNvPr id="19" name="Picture 18" descr="GA Collaborative ASO Logo_for navy background.png"/>
            <p:cNvPicPr>
              <a:picLocks noChangeAspect="1"/>
            </p:cNvPicPr>
            <p:nvPr/>
          </p:nvPicPr>
          <p:blipFill rotWithShape="1">
            <a:blip r:embed="rId3">
              <a:extLst>
                <a:ext uri="{28A0092B-C50C-407E-A947-70E740481C1C}">
                  <a14:useLocalDpi xmlns:a14="http://schemas.microsoft.com/office/drawing/2010/main" val="0"/>
                </a:ext>
              </a:extLst>
            </a:blip>
            <a:srcRect t="8995" b="7301"/>
            <a:stretch/>
          </p:blipFill>
          <p:spPr>
            <a:xfrm>
              <a:off x="1506327" y="7321919"/>
              <a:ext cx="1322598" cy="333006"/>
            </a:xfrm>
            <a:prstGeom prst="rect">
              <a:avLst/>
            </a:prstGeom>
          </p:spPr>
        </p:pic>
        <p:pic>
          <p:nvPicPr>
            <p:cNvPr id="25" name="Picture 24" descr="DBHDD blue logo.jpg"/>
            <p:cNvPicPr>
              <a:picLocks noChangeAspect="1"/>
            </p:cNvPicPr>
            <p:nvPr/>
          </p:nvPicPr>
          <p:blipFill rotWithShape="1">
            <a:blip r:embed="rId4">
              <a:extLst>
                <a:ext uri="{28A0092B-C50C-407E-A947-70E740481C1C}">
                  <a14:useLocalDpi xmlns:a14="http://schemas.microsoft.com/office/drawing/2010/main" val="0"/>
                </a:ext>
              </a:extLst>
            </a:blip>
            <a:srcRect l="-2403" t="-1289" r="-2259" b="-3635"/>
            <a:stretch/>
          </p:blipFill>
          <p:spPr>
            <a:xfrm>
              <a:off x="1114321" y="7331075"/>
              <a:ext cx="176013" cy="311150"/>
            </a:xfrm>
            <a:prstGeom prst="rect">
              <a:avLst/>
            </a:prstGeom>
            <a:solidFill>
              <a:schemeClr val="bg1"/>
            </a:solidFill>
          </p:spPr>
        </p:pic>
      </p:grpSp>
    </p:spTree>
    <p:extLst>
      <p:ext uri="{BB962C8B-B14F-4D97-AF65-F5344CB8AC3E}">
        <p14:creationId xmlns:p14="http://schemas.microsoft.com/office/powerpoint/2010/main" val="2768574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descr="Content_NoPhot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00523699-2170-D14E-9E57-B6AAC94F6434}" type="slidenum">
              <a:rPr lang="en-US" smtClean="0"/>
              <a:pPr/>
              <a:t>‹#›</a:t>
            </a:fld>
            <a:endParaRPr lang="en-US"/>
          </a:p>
        </p:txBody>
      </p:sp>
      <p:pic>
        <p:nvPicPr>
          <p:cNvPr id="5" name="Content Placeholder 7" descr="shutterstock_181241963.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4904" y="1159151"/>
            <a:ext cx="4532624" cy="5203697"/>
          </a:xfrm>
          <a:prstGeom prst="rect">
            <a:avLst/>
          </a:prstGeom>
        </p:spPr>
      </p:pic>
      <p:sp>
        <p:nvSpPr>
          <p:cNvPr id="7" name="Content Placeholder 2"/>
          <p:cNvSpPr>
            <a:spLocks noGrp="1"/>
          </p:cNvSpPr>
          <p:nvPr>
            <p:ph idx="1"/>
          </p:nvPr>
        </p:nvSpPr>
        <p:spPr>
          <a:xfrm>
            <a:off x="5364067" y="1600201"/>
            <a:ext cx="6003222" cy="4525963"/>
          </a:xfrm>
        </p:spPr>
        <p:txBody>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flipH="1" flipV="1">
            <a:off x="-3468105" y="5452565"/>
            <a:ext cx="2431250" cy="925893"/>
          </a:xfrm>
          <a:prstGeom prst="rect">
            <a:avLst/>
          </a:prstGeom>
        </p:spPr>
        <p:txBody>
          <a:bodyPr vert="horz" lIns="101882" tIns="50941" rIns="101882" bIns="50941" rtlCol="0" anchor="ctr"/>
          <a:lstStyle>
            <a:lvl1pPr algn="l">
              <a:defRPr sz="971">
                <a:solidFill>
                  <a:schemeClr val="bg1"/>
                </a:solidFill>
              </a:defRPr>
            </a:lvl1pPr>
          </a:lstStyle>
          <a:p>
            <a:endParaRPr lang="en-US"/>
          </a:p>
        </p:txBody>
      </p:sp>
      <p:cxnSp>
        <p:nvCxnSpPr>
          <p:cNvPr id="15" name="Straight Connector 14"/>
          <p:cNvCxnSpPr/>
          <p:nvPr userDrawn="1"/>
        </p:nvCxnSpPr>
        <p:spPr>
          <a:xfrm>
            <a:off x="3265554" y="6429498"/>
            <a:ext cx="0" cy="164796"/>
          </a:xfrm>
          <a:prstGeom prst="line">
            <a:avLst/>
          </a:prstGeom>
          <a:ln w="12700"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6832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8_Chapter Slide-1">
    <p:spTree>
      <p:nvGrpSpPr>
        <p:cNvPr id="1" name=""/>
        <p:cNvGrpSpPr/>
        <p:nvPr/>
      </p:nvGrpSpPr>
      <p:grpSpPr>
        <a:xfrm>
          <a:off x="0" y="0"/>
          <a:ext cx="0" cy="0"/>
          <a:chOff x="0" y="0"/>
          <a:chExt cx="0" cy="0"/>
        </a:xfrm>
      </p:grpSpPr>
      <p:sp>
        <p:nvSpPr>
          <p:cNvPr id="12" name="Rectangle 11"/>
          <p:cNvSpPr>
            <a:spLocks noChangeAspect="1"/>
          </p:cNvSpPr>
          <p:nvPr userDrawn="1"/>
        </p:nvSpPr>
        <p:spPr>
          <a:xfrm>
            <a:off x="148042" y="105205"/>
            <a:ext cx="11914909" cy="6656294"/>
          </a:xfrm>
          <a:prstGeom prst="rect">
            <a:avLst/>
          </a:prstGeom>
          <a:solidFill>
            <a:srgbClr val="8ED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7" name="Rectangle 6"/>
          <p:cNvSpPr/>
          <p:nvPr userDrawn="1"/>
        </p:nvSpPr>
        <p:spPr>
          <a:xfrm>
            <a:off x="148042" y="6445440"/>
            <a:ext cx="11914909" cy="322729"/>
          </a:xfrm>
          <a:prstGeom prst="rect">
            <a:avLst/>
          </a:prstGeom>
          <a:solidFill>
            <a:srgbClr val="33A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grpSp>
        <p:nvGrpSpPr>
          <p:cNvPr id="8" name="Group 7"/>
          <p:cNvGrpSpPr/>
          <p:nvPr userDrawn="1"/>
        </p:nvGrpSpPr>
        <p:grpSpPr>
          <a:xfrm>
            <a:off x="11172085" y="6445440"/>
            <a:ext cx="890868" cy="322729"/>
            <a:chOff x="9304020" y="7304832"/>
            <a:chExt cx="647915" cy="365760"/>
          </a:xfrm>
          <a:solidFill>
            <a:srgbClr val="EB8E44"/>
          </a:solidFill>
        </p:grpSpPr>
        <p:sp>
          <p:nvSpPr>
            <p:cNvPr id="9" name="Parallelogram 8"/>
            <p:cNvSpPr/>
            <p:nvPr userDrawn="1"/>
          </p:nvSpPr>
          <p:spPr>
            <a:xfrm>
              <a:off x="9304020" y="7304832"/>
              <a:ext cx="562622" cy="36576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0" name="Rectangle 9"/>
            <p:cNvSpPr/>
            <p:nvPr userDrawn="1"/>
          </p:nvSpPr>
          <p:spPr>
            <a:xfrm>
              <a:off x="9455881" y="7304832"/>
              <a:ext cx="496054" cy="36576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grpSp>
      <p:sp>
        <p:nvSpPr>
          <p:cNvPr id="2" name="Title 1"/>
          <p:cNvSpPr>
            <a:spLocks noGrp="1"/>
          </p:cNvSpPr>
          <p:nvPr>
            <p:ph type="title" hasCustomPrompt="1"/>
          </p:nvPr>
        </p:nvSpPr>
        <p:spPr>
          <a:xfrm>
            <a:off x="5887245" y="2740959"/>
            <a:ext cx="5243113" cy="1362075"/>
          </a:xfrm>
          <a:prstGeom prst="rect">
            <a:avLst/>
          </a:prstGeom>
        </p:spPr>
        <p:txBody>
          <a:bodyPr anchor="t">
            <a:normAutofit/>
          </a:bodyPr>
          <a:lstStyle>
            <a:lvl1pPr algn="l">
              <a:defRPr sz="3530" b="1" cap="none">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77E85DEC-3C54-CC49-B6AA-116CC903AFD3}"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43" y="103734"/>
            <a:ext cx="4526452" cy="6344011"/>
          </a:xfrm>
          <a:prstGeom prst="rect">
            <a:avLst/>
          </a:prstGeom>
        </p:spPr>
      </p:pic>
    </p:spTree>
    <p:extLst>
      <p:ext uri="{BB962C8B-B14F-4D97-AF65-F5344CB8AC3E}">
        <p14:creationId xmlns:p14="http://schemas.microsoft.com/office/powerpoint/2010/main" val="348706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dirty="0"/>
          </a:p>
        </p:txBody>
      </p:sp>
      <p:sp>
        <p:nvSpPr>
          <p:cNvPr id="6"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Chapter Slide-1">
    <p:spTree>
      <p:nvGrpSpPr>
        <p:cNvPr id="1" name=""/>
        <p:cNvGrpSpPr/>
        <p:nvPr/>
      </p:nvGrpSpPr>
      <p:grpSpPr>
        <a:xfrm>
          <a:off x="0" y="0"/>
          <a:ext cx="0" cy="0"/>
          <a:chOff x="0" y="0"/>
          <a:chExt cx="0" cy="0"/>
        </a:xfrm>
      </p:grpSpPr>
      <p:sp>
        <p:nvSpPr>
          <p:cNvPr id="12" name="Rectangle 11"/>
          <p:cNvSpPr>
            <a:spLocks noChangeAspect="1"/>
          </p:cNvSpPr>
          <p:nvPr userDrawn="1"/>
        </p:nvSpPr>
        <p:spPr>
          <a:xfrm>
            <a:off x="148042" y="105205"/>
            <a:ext cx="11914909" cy="6656294"/>
          </a:xfrm>
          <a:prstGeom prst="rect">
            <a:avLst/>
          </a:prstGeom>
          <a:solidFill>
            <a:srgbClr val="1AC8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7" name="Rectangle 6"/>
          <p:cNvSpPr/>
          <p:nvPr userDrawn="1"/>
        </p:nvSpPr>
        <p:spPr>
          <a:xfrm>
            <a:off x="148042" y="6445440"/>
            <a:ext cx="11914909" cy="322729"/>
          </a:xfrm>
          <a:prstGeom prst="rect">
            <a:avLst/>
          </a:prstGeom>
          <a:solidFill>
            <a:srgbClr val="33A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nvGrpSpPr>
          <p:cNvPr id="8" name="Group 7"/>
          <p:cNvGrpSpPr/>
          <p:nvPr userDrawn="1"/>
        </p:nvGrpSpPr>
        <p:grpSpPr>
          <a:xfrm>
            <a:off x="11172085" y="6445440"/>
            <a:ext cx="890868" cy="322729"/>
            <a:chOff x="9304020" y="7304832"/>
            <a:chExt cx="647915" cy="365760"/>
          </a:xfrm>
          <a:solidFill>
            <a:srgbClr val="EB8E44"/>
          </a:solidFill>
        </p:grpSpPr>
        <p:sp>
          <p:nvSpPr>
            <p:cNvPr id="9" name="Parallelogram 8"/>
            <p:cNvSpPr/>
            <p:nvPr userDrawn="1"/>
          </p:nvSpPr>
          <p:spPr>
            <a:xfrm>
              <a:off x="9304020" y="7304832"/>
              <a:ext cx="562622" cy="36576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10" name="Rectangle 9"/>
            <p:cNvSpPr/>
            <p:nvPr userDrawn="1"/>
          </p:nvSpPr>
          <p:spPr>
            <a:xfrm>
              <a:off x="9455881" y="7304832"/>
              <a:ext cx="496054" cy="36576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sp>
        <p:nvSpPr>
          <p:cNvPr id="2" name="Title 1"/>
          <p:cNvSpPr>
            <a:spLocks noGrp="1"/>
          </p:cNvSpPr>
          <p:nvPr>
            <p:ph type="title" hasCustomPrompt="1"/>
          </p:nvPr>
        </p:nvSpPr>
        <p:spPr>
          <a:xfrm>
            <a:off x="5887246" y="2740960"/>
            <a:ext cx="5243113" cy="1362075"/>
          </a:xfrm>
          <a:prstGeom prst="rect">
            <a:avLst/>
          </a:prstGeom>
        </p:spPr>
        <p:txBody>
          <a:bodyPr anchor="t">
            <a:normAutofit/>
          </a:bodyPr>
          <a:lstStyle>
            <a:lvl1pPr algn="l">
              <a:defRPr sz="2570" b="1" cap="none">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77E85DEC-3C54-CC49-B6AA-116CC903AFD3}"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43" y="103734"/>
            <a:ext cx="4526452" cy="6344010"/>
          </a:xfrm>
          <a:prstGeom prst="rect">
            <a:avLst/>
          </a:prstGeom>
        </p:spPr>
      </p:pic>
    </p:spTree>
    <p:extLst>
      <p:ext uri="{BB962C8B-B14F-4D97-AF65-F5344CB8AC3E}">
        <p14:creationId xmlns:p14="http://schemas.microsoft.com/office/powerpoint/2010/main" val="906040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hapter Slide-1">
    <p:spTree>
      <p:nvGrpSpPr>
        <p:cNvPr id="1" name=""/>
        <p:cNvGrpSpPr/>
        <p:nvPr/>
      </p:nvGrpSpPr>
      <p:grpSpPr>
        <a:xfrm>
          <a:off x="0" y="0"/>
          <a:ext cx="0" cy="0"/>
          <a:chOff x="0" y="0"/>
          <a:chExt cx="0" cy="0"/>
        </a:xfrm>
      </p:grpSpPr>
      <p:sp>
        <p:nvSpPr>
          <p:cNvPr id="12" name="Rectangle 11"/>
          <p:cNvSpPr>
            <a:spLocks noChangeAspect="1"/>
          </p:cNvSpPr>
          <p:nvPr userDrawn="1"/>
        </p:nvSpPr>
        <p:spPr>
          <a:xfrm>
            <a:off x="148042" y="105205"/>
            <a:ext cx="11914909" cy="6656294"/>
          </a:xfrm>
          <a:prstGeom prst="rect">
            <a:avLst/>
          </a:prstGeom>
          <a:solidFill>
            <a:srgbClr val="E03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nvGrpSpPr>
          <p:cNvPr id="8" name="Group 7"/>
          <p:cNvGrpSpPr/>
          <p:nvPr userDrawn="1"/>
        </p:nvGrpSpPr>
        <p:grpSpPr>
          <a:xfrm>
            <a:off x="11172085" y="6445440"/>
            <a:ext cx="890868" cy="322729"/>
            <a:chOff x="9304020" y="7304832"/>
            <a:chExt cx="647915" cy="365760"/>
          </a:xfrm>
          <a:solidFill>
            <a:srgbClr val="EB8E44"/>
          </a:solidFill>
        </p:grpSpPr>
        <p:sp>
          <p:nvSpPr>
            <p:cNvPr id="9" name="Parallelogram 8"/>
            <p:cNvSpPr/>
            <p:nvPr userDrawn="1"/>
          </p:nvSpPr>
          <p:spPr>
            <a:xfrm>
              <a:off x="9304020" y="7304832"/>
              <a:ext cx="562622" cy="36576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10" name="Rectangle 9"/>
            <p:cNvSpPr/>
            <p:nvPr userDrawn="1"/>
          </p:nvSpPr>
          <p:spPr>
            <a:xfrm>
              <a:off x="9455881" y="7304832"/>
              <a:ext cx="496054" cy="36576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sp>
        <p:nvSpPr>
          <p:cNvPr id="2" name="Title 1"/>
          <p:cNvSpPr>
            <a:spLocks noGrp="1"/>
          </p:cNvSpPr>
          <p:nvPr>
            <p:ph type="title" hasCustomPrompt="1"/>
          </p:nvPr>
        </p:nvSpPr>
        <p:spPr>
          <a:xfrm>
            <a:off x="5887246" y="2740960"/>
            <a:ext cx="5243113" cy="1362075"/>
          </a:xfrm>
          <a:prstGeom prst="rect">
            <a:avLst/>
          </a:prstGeom>
        </p:spPr>
        <p:txBody>
          <a:bodyPr anchor="t">
            <a:normAutofit/>
          </a:bodyPr>
          <a:lstStyle>
            <a:lvl1pPr algn="l">
              <a:defRPr sz="2570" b="1" cap="none">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77E85DEC-3C54-CC49-B6AA-116CC903AFD3}"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43" y="103735"/>
            <a:ext cx="4526452" cy="6344011"/>
          </a:xfrm>
          <a:prstGeom prst="rect">
            <a:avLst/>
          </a:prstGeom>
        </p:spPr>
      </p:pic>
    </p:spTree>
    <p:extLst>
      <p:ext uri="{BB962C8B-B14F-4D97-AF65-F5344CB8AC3E}">
        <p14:creationId xmlns:p14="http://schemas.microsoft.com/office/powerpoint/2010/main" val="4114639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Chapter Slide-1">
    <p:spTree>
      <p:nvGrpSpPr>
        <p:cNvPr id="1" name=""/>
        <p:cNvGrpSpPr/>
        <p:nvPr/>
      </p:nvGrpSpPr>
      <p:grpSpPr>
        <a:xfrm>
          <a:off x="0" y="0"/>
          <a:ext cx="0" cy="0"/>
          <a:chOff x="0" y="0"/>
          <a:chExt cx="0" cy="0"/>
        </a:xfrm>
      </p:grpSpPr>
      <p:sp>
        <p:nvSpPr>
          <p:cNvPr id="12" name="Rectangle 11"/>
          <p:cNvSpPr>
            <a:spLocks noChangeAspect="1"/>
          </p:cNvSpPr>
          <p:nvPr userDrawn="1"/>
        </p:nvSpPr>
        <p:spPr>
          <a:xfrm>
            <a:off x="148042" y="105205"/>
            <a:ext cx="11914909" cy="6656294"/>
          </a:xfrm>
          <a:prstGeom prst="rect">
            <a:avLst/>
          </a:prstGeom>
          <a:solidFill>
            <a:srgbClr val="AB1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7" name="Rectangle 6"/>
          <p:cNvSpPr/>
          <p:nvPr userDrawn="1"/>
        </p:nvSpPr>
        <p:spPr>
          <a:xfrm>
            <a:off x="148042" y="6445440"/>
            <a:ext cx="11914909" cy="322729"/>
          </a:xfrm>
          <a:prstGeom prst="rect">
            <a:avLst/>
          </a:prstGeom>
          <a:solidFill>
            <a:srgbClr val="33A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nvGrpSpPr>
          <p:cNvPr id="8" name="Group 7"/>
          <p:cNvGrpSpPr/>
          <p:nvPr userDrawn="1"/>
        </p:nvGrpSpPr>
        <p:grpSpPr>
          <a:xfrm>
            <a:off x="11172085" y="6445440"/>
            <a:ext cx="890868" cy="322729"/>
            <a:chOff x="9304020" y="7304832"/>
            <a:chExt cx="647915" cy="365760"/>
          </a:xfrm>
          <a:solidFill>
            <a:srgbClr val="EB8E44"/>
          </a:solidFill>
        </p:grpSpPr>
        <p:sp>
          <p:nvSpPr>
            <p:cNvPr id="9" name="Parallelogram 8"/>
            <p:cNvSpPr/>
            <p:nvPr userDrawn="1"/>
          </p:nvSpPr>
          <p:spPr>
            <a:xfrm>
              <a:off x="9304020" y="7304832"/>
              <a:ext cx="562622" cy="36576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sp>
          <p:nvSpPr>
            <p:cNvPr id="10" name="Rectangle 9"/>
            <p:cNvSpPr/>
            <p:nvPr userDrawn="1"/>
          </p:nvSpPr>
          <p:spPr>
            <a:xfrm>
              <a:off x="9455881" y="7304832"/>
              <a:ext cx="496054" cy="36576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6"/>
            </a:p>
          </p:txBody>
        </p:sp>
      </p:grpSp>
      <p:sp>
        <p:nvSpPr>
          <p:cNvPr id="2" name="Title 1"/>
          <p:cNvSpPr>
            <a:spLocks noGrp="1"/>
          </p:cNvSpPr>
          <p:nvPr>
            <p:ph type="title" hasCustomPrompt="1"/>
          </p:nvPr>
        </p:nvSpPr>
        <p:spPr>
          <a:xfrm>
            <a:off x="5887246" y="2740960"/>
            <a:ext cx="5243113" cy="1362075"/>
          </a:xfrm>
          <a:prstGeom prst="rect">
            <a:avLst/>
          </a:prstGeom>
        </p:spPr>
        <p:txBody>
          <a:bodyPr anchor="t">
            <a:normAutofit/>
          </a:bodyPr>
          <a:lstStyle>
            <a:lvl1pPr algn="l">
              <a:defRPr sz="2570" b="1" cap="none">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77E85DEC-3C54-CC49-B6AA-116CC903AFD3}"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43" y="103734"/>
            <a:ext cx="4526452" cy="6344010"/>
          </a:xfrm>
          <a:prstGeom prst="rect">
            <a:avLst/>
          </a:prstGeom>
        </p:spPr>
      </p:pic>
    </p:spTree>
    <p:extLst>
      <p:ext uri="{BB962C8B-B14F-4D97-AF65-F5344CB8AC3E}">
        <p14:creationId xmlns:p14="http://schemas.microsoft.com/office/powerpoint/2010/main" val="3441437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lank Content Slide">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D41C7282-3E5D-E245-98BA-F00051A8A5CC}"/>
              </a:ext>
            </a:extLst>
          </p:cNvPr>
          <p:cNvSpPr>
            <a:spLocks noGrp="1"/>
          </p:cNvSpPr>
          <p:nvPr>
            <p:ph type="title"/>
          </p:nvPr>
        </p:nvSpPr>
        <p:spPr>
          <a:xfrm>
            <a:off x="640080" y="640080"/>
            <a:ext cx="10906652" cy="548640"/>
          </a:xfrm>
          <a:prstGeom prst="rect">
            <a:avLst/>
          </a:prstGeom>
        </p:spPr>
        <p:txBody>
          <a:bodyPr vert="horz" lIns="0" tIns="0" rIns="0" bIns="0" rtlCol="0" anchor="t" anchorCtr="0">
            <a:normAutofit/>
          </a:bodyPr>
          <a:lstStyle>
            <a:lvl1pPr>
              <a:lnSpc>
                <a:spcPct val="114000"/>
              </a:lnSpc>
              <a:defRPr sz="2621"/>
            </a:lvl1pPr>
          </a:lstStyle>
          <a:p>
            <a:r>
              <a:rPr lang="en-US"/>
              <a:t>Click to edit Master title style</a:t>
            </a:r>
          </a:p>
        </p:txBody>
      </p:sp>
    </p:spTree>
    <p:extLst>
      <p:ext uri="{BB962C8B-B14F-4D97-AF65-F5344CB8AC3E}">
        <p14:creationId xmlns:p14="http://schemas.microsoft.com/office/powerpoint/2010/main" val="2418239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dirty="0"/>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charset="0"/>
              </a:defRPr>
            </a:lvl1pPr>
          </a:lstStyle>
          <a:p>
            <a:fld id="{6B10633E-B5BF-7C48-9753-DDAD0C53CC1F}" type="slidenum">
              <a:rPr lang="en-US" smtClean="0"/>
              <a:pPr/>
              <a:t>‹#›</a:t>
            </a:fld>
            <a:endParaRPr lang="en-US" dirty="0"/>
          </a:p>
        </p:txBody>
      </p:sp>
    </p:spTree>
    <p:extLst>
      <p:ext uri="{BB962C8B-B14F-4D97-AF65-F5344CB8AC3E}">
        <p14:creationId xmlns:p14="http://schemas.microsoft.com/office/powerpoint/2010/main" val="8299283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34" r:id="rId13"/>
    <p:sldLayoutId id="2147483736" r:id="rId14"/>
    <p:sldLayoutId id="2147483737" r:id="rId15"/>
    <p:sldLayoutId id="2147483738" r:id="rId16"/>
    <p:sldLayoutId id="2147483739" r:id="rId17"/>
    <p:sldLayoutId id="2147483740"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Lst>
  <p:txStyles>
    <p:titleStyle>
      <a:lvl1pPr algn="l" defTabSz="914400" rtl="0" eaLnBrk="1" latinLnBrk="0" hangingPunct="1">
        <a:lnSpc>
          <a:spcPct val="90000"/>
        </a:lnSpc>
        <a:spcBef>
          <a:spcPct val="0"/>
        </a:spcBef>
        <a:buNone/>
        <a:defRPr sz="3600" kern="1200" baseline="0">
          <a:solidFill>
            <a:schemeClr val="tx2"/>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baseline="0">
                <a:solidFill>
                  <a:schemeClr val="tx1">
                    <a:tint val="75000"/>
                  </a:schemeClr>
                </a:solidFill>
                <a:latin typeface="arial" charset="0"/>
              </a:defRPr>
            </a:lvl1pPr>
          </a:lstStyle>
          <a:p>
            <a:r>
              <a:rPr lang="en-US"/>
              <a:t>Course Title and Number, Version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74" baseline="0">
                <a:solidFill>
                  <a:schemeClr val="tx1">
                    <a:tint val="75000"/>
                  </a:schemeClr>
                </a:solidFill>
                <a:latin typeface="arial" charset="0"/>
              </a:defRPr>
            </a:lvl1pPr>
          </a:lstStyle>
          <a:p>
            <a:fld id="{6B10633E-B5BF-7C48-9753-DDAD0C53CC1F}" type="slidenum">
              <a:rPr lang="en-US" smtClean="0"/>
              <a:pPr/>
              <a:t>‹#›</a:t>
            </a:fld>
            <a:endParaRPr lang="en-US"/>
          </a:p>
        </p:txBody>
      </p:sp>
    </p:spTree>
    <p:extLst>
      <p:ext uri="{BB962C8B-B14F-4D97-AF65-F5344CB8AC3E}">
        <p14:creationId xmlns:p14="http://schemas.microsoft.com/office/powerpoint/2010/main" val="115475202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Lst>
  <p:hf sldNum="0" hdr="0" ftr="0" dt="0"/>
  <p:txStyles>
    <p:titleStyle>
      <a:lvl1pPr algn="l" defTabSz="665665" rtl="0" eaLnBrk="1" latinLnBrk="0" hangingPunct="1">
        <a:lnSpc>
          <a:spcPct val="90000"/>
        </a:lnSpc>
        <a:spcBef>
          <a:spcPct val="0"/>
        </a:spcBef>
        <a:buNone/>
        <a:defRPr sz="2621" kern="1200" baseline="0">
          <a:solidFill>
            <a:schemeClr val="tx2"/>
          </a:solidFill>
          <a:latin typeface="arial" charset="0"/>
          <a:ea typeface="+mj-ea"/>
          <a:cs typeface="+mj-cs"/>
        </a:defRPr>
      </a:lvl1pPr>
    </p:titleStyle>
    <p:bodyStyle>
      <a:lvl1pPr marL="166416" indent="-166416" algn="l" defTabSz="665665" rtl="0" eaLnBrk="1" latinLnBrk="0" hangingPunct="1">
        <a:lnSpc>
          <a:spcPct val="90000"/>
        </a:lnSpc>
        <a:spcBef>
          <a:spcPts val="728"/>
        </a:spcBef>
        <a:buFont typeface="Arial"/>
        <a:buChar char="•"/>
        <a:defRPr sz="2038" kern="1200" baseline="0">
          <a:solidFill>
            <a:schemeClr val="tx2"/>
          </a:solidFill>
          <a:latin typeface="arial" charset="0"/>
          <a:ea typeface="+mn-ea"/>
          <a:cs typeface="+mn-cs"/>
        </a:defRPr>
      </a:lvl1pPr>
      <a:lvl2pPr marL="499249" indent="-166416" algn="l" defTabSz="665665" rtl="0" eaLnBrk="1" latinLnBrk="0" hangingPunct="1">
        <a:lnSpc>
          <a:spcPct val="90000"/>
        </a:lnSpc>
        <a:spcBef>
          <a:spcPts val="364"/>
        </a:spcBef>
        <a:buFont typeface="Arial"/>
        <a:buChar char="•"/>
        <a:defRPr sz="1747" kern="1200" baseline="0">
          <a:solidFill>
            <a:schemeClr val="tx2"/>
          </a:solidFill>
          <a:latin typeface="arial" charset="0"/>
          <a:ea typeface="+mn-ea"/>
          <a:cs typeface="+mn-cs"/>
        </a:defRPr>
      </a:lvl2pPr>
      <a:lvl3pPr marL="832081" indent="-166416" algn="l" defTabSz="665665" rtl="0" eaLnBrk="1" latinLnBrk="0" hangingPunct="1">
        <a:lnSpc>
          <a:spcPct val="90000"/>
        </a:lnSpc>
        <a:spcBef>
          <a:spcPts val="364"/>
        </a:spcBef>
        <a:buFont typeface="Arial"/>
        <a:buChar char="•"/>
        <a:defRPr sz="1456" kern="1200" baseline="0">
          <a:solidFill>
            <a:schemeClr val="tx2"/>
          </a:solidFill>
          <a:latin typeface="arial" charset="0"/>
          <a:ea typeface="+mn-ea"/>
          <a:cs typeface="+mn-cs"/>
        </a:defRPr>
      </a:lvl3pPr>
      <a:lvl4pPr marL="1164914" indent="-166416" algn="l" defTabSz="665665" rtl="0" eaLnBrk="1" latinLnBrk="0" hangingPunct="1">
        <a:lnSpc>
          <a:spcPct val="90000"/>
        </a:lnSpc>
        <a:spcBef>
          <a:spcPts val="364"/>
        </a:spcBef>
        <a:buFont typeface="Arial"/>
        <a:buChar char="•"/>
        <a:defRPr sz="1310" kern="1200" baseline="0">
          <a:solidFill>
            <a:schemeClr val="tx2"/>
          </a:solidFill>
          <a:latin typeface="arial" charset="0"/>
          <a:ea typeface="+mn-ea"/>
          <a:cs typeface="+mn-cs"/>
        </a:defRPr>
      </a:lvl4pPr>
      <a:lvl5pPr marL="1497746" indent="-166416" algn="l" defTabSz="665665" rtl="0" eaLnBrk="1" latinLnBrk="0" hangingPunct="1">
        <a:lnSpc>
          <a:spcPct val="90000"/>
        </a:lnSpc>
        <a:spcBef>
          <a:spcPts val="364"/>
        </a:spcBef>
        <a:buFont typeface="Arial"/>
        <a:buChar char="•"/>
        <a:defRPr sz="1310" kern="1200" baseline="0">
          <a:solidFill>
            <a:schemeClr val="tx2"/>
          </a:solidFill>
          <a:latin typeface="arial" charset="0"/>
          <a:ea typeface="+mn-ea"/>
          <a:cs typeface="+mn-cs"/>
        </a:defRPr>
      </a:lvl5pPr>
      <a:lvl6pPr marL="1830579" indent="-166416" algn="l" defTabSz="665665" rtl="0" eaLnBrk="1" latinLnBrk="0" hangingPunct="1">
        <a:lnSpc>
          <a:spcPct val="90000"/>
        </a:lnSpc>
        <a:spcBef>
          <a:spcPts val="364"/>
        </a:spcBef>
        <a:buFont typeface="Arial"/>
        <a:buChar char="•"/>
        <a:defRPr sz="1310" kern="1200">
          <a:solidFill>
            <a:schemeClr val="tx1"/>
          </a:solidFill>
          <a:latin typeface="+mn-lt"/>
          <a:ea typeface="+mn-ea"/>
          <a:cs typeface="+mn-cs"/>
        </a:defRPr>
      </a:lvl6pPr>
      <a:lvl7pPr marL="2163411" indent="-166416" algn="l" defTabSz="665665" rtl="0" eaLnBrk="1" latinLnBrk="0" hangingPunct="1">
        <a:lnSpc>
          <a:spcPct val="90000"/>
        </a:lnSpc>
        <a:spcBef>
          <a:spcPts val="364"/>
        </a:spcBef>
        <a:buFont typeface="Arial"/>
        <a:buChar char="•"/>
        <a:defRPr sz="1310" kern="1200">
          <a:solidFill>
            <a:schemeClr val="tx1"/>
          </a:solidFill>
          <a:latin typeface="+mn-lt"/>
          <a:ea typeface="+mn-ea"/>
          <a:cs typeface="+mn-cs"/>
        </a:defRPr>
      </a:lvl7pPr>
      <a:lvl8pPr marL="2496243" indent="-166416" algn="l" defTabSz="665665" rtl="0" eaLnBrk="1" latinLnBrk="0" hangingPunct="1">
        <a:lnSpc>
          <a:spcPct val="90000"/>
        </a:lnSpc>
        <a:spcBef>
          <a:spcPts val="364"/>
        </a:spcBef>
        <a:buFont typeface="Arial"/>
        <a:buChar char="•"/>
        <a:defRPr sz="1310" kern="1200">
          <a:solidFill>
            <a:schemeClr val="tx1"/>
          </a:solidFill>
          <a:latin typeface="+mn-lt"/>
          <a:ea typeface="+mn-ea"/>
          <a:cs typeface="+mn-cs"/>
        </a:defRPr>
      </a:lvl8pPr>
      <a:lvl9pPr marL="2829076" indent="-166416" algn="l" defTabSz="665665" rtl="0" eaLnBrk="1" latinLnBrk="0" hangingPunct="1">
        <a:lnSpc>
          <a:spcPct val="90000"/>
        </a:lnSpc>
        <a:spcBef>
          <a:spcPts val="364"/>
        </a:spcBef>
        <a:buFont typeface="Arial"/>
        <a:buChar char="•"/>
        <a:defRPr sz="1310" kern="1200">
          <a:solidFill>
            <a:schemeClr val="tx1"/>
          </a:solidFill>
          <a:latin typeface="+mn-lt"/>
          <a:ea typeface="+mn-ea"/>
          <a:cs typeface="+mn-cs"/>
        </a:defRPr>
      </a:lvl9pPr>
    </p:bodyStyle>
    <p:otherStyle>
      <a:defPPr>
        <a:defRPr lang="en-US"/>
      </a:defPPr>
      <a:lvl1pPr marL="0" algn="l" defTabSz="665665" rtl="0" eaLnBrk="1" latinLnBrk="0" hangingPunct="1">
        <a:defRPr sz="1310" kern="1200">
          <a:solidFill>
            <a:schemeClr val="tx1"/>
          </a:solidFill>
          <a:latin typeface="+mn-lt"/>
          <a:ea typeface="+mn-ea"/>
          <a:cs typeface="+mn-cs"/>
        </a:defRPr>
      </a:lvl1pPr>
      <a:lvl2pPr marL="332832" algn="l" defTabSz="665665" rtl="0" eaLnBrk="1" latinLnBrk="0" hangingPunct="1">
        <a:defRPr sz="1310" kern="1200">
          <a:solidFill>
            <a:schemeClr val="tx1"/>
          </a:solidFill>
          <a:latin typeface="+mn-lt"/>
          <a:ea typeface="+mn-ea"/>
          <a:cs typeface="+mn-cs"/>
        </a:defRPr>
      </a:lvl2pPr>
      <a:lvl3pPr marL="665665" algn="l" defTabSz="665665" rtl="0" eaLnBrk="1" latinLnBrk="0" hangingPunct="1">
        <a:defRPr sz="1310" kern="1200">
          <a:solidFill>
            <a:schemeClr val="tx1"/>
          </a:solidFill>
          <a:latin typeface="+mn-lt"/>
          <a:ea typeface="+mn-ea"/>
          <a:cs typeface="+mn-cs"/>
        </a:defRPr>
      </a:lvl3pPr>
      <a:lvl4pPr marL="998497" algn="l" defTabSz="665665" rtl="0" eaLnBrk="1" latinLnBrk="0" hangingPunct="1">
        <a:defRPr sz="1310" kern="1200">
          <a:solidFill>
            <a:schemeClr val="tx1"/>
          </a:solidFill>
          <a:latin typeface="+mn-lt"/>
          <a:ea typeface="+mn-ea"/>
          <a:cs typeface="+mn-cs"/>
        </a:defRPr>
      </a:lvl4pPr>
      <a:lvl5pPr marL="1331330" algn="l" defTabSz="665665" rtl="0" eaLnBrk="1" latinLnBrk="0" hangingPunct="1">
        <a:defRPr sz="1310" kern="1200">
          <a:solidFill>
            <a:schemeClr val="tx1"/>
          </a:solidFill>
          <a:latin typeface="+mn-lt"/>
          <a:ea typeface="+mn-ea"/>
          <a:cs typeface="+mn-cs"/>
        </a:defRPr>
      </a:lvl5pPr>
      <a:lvl6pPr marL="1664162" algn="l" defTabSz="665665" rtl="0" eaLnBrk="1" latinLnBrk="0" hangingPunct="1">
        <a:defRPr sz="1310" kern="1200">
          <a:solidFill>
            <a:schemeClr val="tx1"/>
          </a:solidFill>
          <a:latin typeface="+mn-lt"/>
          <a:ea typeface="+mn-ea"/>
          <a:cs typeface="+mn-cs"/>
        </a:defRPr>
      </a:lvl6pPr>
      <a:lvl7pPr marL="1996995" algn="l" defTabSz="665665" rtl="0" eaLnBrk="1" latinLnBrk="0" hangingPunct="1">
        <a:defRPr sz="1310" kern="1200">
          <a:solidFill>
            <a:schemeClr val="tx1"/>
          </a:solidFill>
          <a:latin typeface="+mn-lt"/>
          <a:ea typeface="+mn-ea"/>
          <a:cs typeface="+mn-cs"/>
        </a:defRPr>
      </a:lvl7pPr>
      <a:lvl8pPr marL="2329827" algn="l" defTabSz="665665" rtl="0" eaLnBrk="1" latinLnBrk="0" hangingPunct="1">
        <a:defRPr sz="1310" kern="1200">
          <a:solidFill>
            <a:schemeClr val="tx1"/>
          </a:solidFill>
          <a:latin typeface="+mn-lt"/>
          <a:ea typeface="+mn-ea"/>
          <a:cs typeface="+mn-cs"/>
        </a:defRPr>
      </a:lvl8pPr>
      <a:lvl9pPr marL="2662660" algn="l" defTabSz="665665" rtl="0" eaLnBrk="1" latinLnBrk="0" hangingPunct="1">
        <a:defRPr sz="131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mmis.georgia.go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cms.gov/medicare/coding-billing/place-of-service-codes/code-set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mmis.georgia.gov/"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Ronald.Singleton@dbhdd.ga.gov"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a/agenda.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mailto:Jessica.Reeves2@dbhdd.ga.gov" TargetMode="External"/><Relationship Id="rId3" Type="http://schemas.openxmlformats.org/officeDocument/2006/relationships/hyperlink" Target="mailto:Caleb.Ofori@dbhdd.ga.gov" TargetMode="External"/><Relationship Id="rId7" Type="http://schemas.openxmlformats.org/officeDocument/2006/relationships/hyperlink" Target="mailto:Susan.Bradley@dbhdd.ga.go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mailto:Sherell.Ellis@dbhdd.ga.gov" TargetMode="External"/><Relationship Id="rId5" Type="http://schemas.openxmlformats.org/officeDocument/2006/relationships/hyperlink" Target="mailto:Annie.Fawcett@dbhdd.ga.gov" TargetMode="External"/><Relationship Id="rId10" Type="http://schemas.openxmlformats.org/officeDocument/2006/relationships/hyperlink" Target="mailto:Beth.Foster@dbhdd.ga.gov" TargetMode="External"/><Relationship Id="rId4" Type="http://schemas.openxmlformats.org/officeDocument/2006/relationships/hyperlink" Target="mailto:Melanie.Curtsugar@dbhdd.ga.gov" TargetMode="External"/><Relationship Id="rId9" Type="http://schemas.openxmlformats.org/officeDocument/2006/relationships/hyperlink" Target="mailto:Matthew.Sartin@dbhdd.ga.gov"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Michelle.Ford@dbhdd.ga.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Beth.Foster@dbhdd.ga.gov"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gadbhdd.policystat.com/policy/6915384/lates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bhdduniversity.com/incident-management.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ilto:Image.App@dbhdd.ga.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dbhdduniversity.com/incident-management.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390"/>
          <a:stretch/>
        </p:blipFill>
        <p:spPr>
          <a:xfrm>
            <a:off x="6705223" y="1075129"/>
            <a:ext cx="2022680" cy="46748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932" y="1531113"/>
            <a:ext cx="1953112" cy="3981138"/>
          </a:xfrm>
          <a:prstGeom prst="rect">
            <a:avLst/>
          </a:prstGeom>
        </p:spPr>
      </p:pic>
    </p:spTree>
    <p:extLst>
      <p:ext uri="{BB962C8B-B14F-4D97-AF65-F5344CB8AC3E}">
        <p14:creationId xmlns:p14="http://schemas.microsoft.com/office/powerpoint/2010/main" val="424961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Change of Location pg. 3</a:t>
            </a:r>
          </a:p>
        </p:txBody>
      </p:sp>
      <p:pic>
        <p:nvPicPr>
          <p:cNvPr id="5" name="Content Placeholder 4">
            <a:extLst>
              <a:ext uri="{FF2B5EF4-FFF2-40B4-BE49-F238E27FC236}">
                <a16:creationId xmlns:a16="http://schemas.microsoft.com/office/drawing/2014/main" id="{AEB8DC97-E5B3-D15C-1F8A-ED65CBCE478D}"/>
              </a:ext>
            </a:extLst>
          </p:cNvPr>
          <p:cNvPicPr>
            <a:picLocks noGrp="1" noChangeAspect="1"/>
          </p:cNvPicPr>
          <p:nvPr>
            <p:ph idx="1"/>
          </p:nvPr>
        </p:nvPicPr>
        <p:blipFill>
          <a:blip r:embed="rId2"/>
          <a:stretch>
            <a:fillRect/>
          </a:stretch>
        </p:blipFill>
        <p:spPr>
          <a:xfrm>
            <a:off x="2093774" y="1238250"/>
            <a:ext cx="7827376" cy="5619749"/>
          </a:xfrm>
        </p:spPr>
      </p:pic>
    </p:spTree>
    <p:extLst>
      <p:ext uri="{BB962C8B-B14F-4D97-AF65-F5344CB8AC3E}">
        <p14:creationId xmlns:p14="http://schemas.microsoft.com/office/powerpoint/2010/main" val="3462343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Change of Location pg. 4</a:t>
            </a:r>
          </a:p>
        </p:txBody>
      </p:sp>
      <p:pic>
        <p:nvPicPr>
          <p:cNvPr id="5" name="Content Placeholder 4">
            <a:extLst>
              <a:ext uri="{FF2B5EF4-FFF2-40B4-BE49-F238E27FC236}">
                <a16:creationId xmlns:a16="http://schemas.microsoft.com/office/drawing/2014/main" id="{2A359D03-E163-11F9-EC19-E1ED870568A3}"/>
              </a:ext>
            </a:extLst>
          </p:cNvPr>
          <p:cNvPicPr>
            <a:picLocks noGrp="1" noChangeAspect="1"/>
          </p:cNvPicPr>
          <p:nvPr>
            <p:ph idx="1"/>
          </p:nvPr>
        </p:nvPicPr>
        <p:blipFill>
          <a:blip r:embed="rId2"/>
          <a:stretch>
            <a:fillRect/>
          </a:stretch>
        </p:blipFill>
        <p:spPr>
          <a:xfrm>
            <a:off x="1943099" y="1181100"/>
            <a:ext cx="8191501" cy="5676900"/>
          </a:xfrm>
        </p:spPr>
      </p:pic>
    </p:spTree>
    <p:extLst>
      <p:ext uri="{BB962C8B-B14F-4D97-AF65-F5344CB8AC3E}">
        <p14:creationId xmlns:p14="http://schemas.microsoft.com/office/powerpoint/2010/main" val="267110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Change of Location pg. 5</a:t>
            </a:r>
          </a:p>
        </p:txBody>
      </p:sp>
      <p:pic>
        <p:nvPicPr>
          <p:cNvPr id="5" name="Content Placeholder 4">
            <a:extLst>
              <a:ext uri="{FF2B5EF4-FFF2-40B4-BE49-F238E27FC236}">
                <a16:creationId xmlns:a16="http://schemas.microsoft.com/office/drawing/2014/main" id="{EF3A84BD-000A-942B-F77C-01342E5BCA74}"/>
              </a:ext>
            </a:extLst>
          </p:cNvPr>
          <p:cNvPicPr>
            <a:picLocks noGrp="1" noChangeAspect="1"/>
          </p:cNvPicPr>
          <p:nvPr>
            <p:ph idx="1"/>
          </p:nvPr>
        </p:nvPicPr>
        <p:blipFill>
          <a:blip r:embed="rId2"/>
          <a:stretch>
            <a:fillRect/>
          </a:stretch>
        </p:blipFill>
        <p:spPr>
          <a:xfrm>
            <a:off x="2200709" y="1352085"/>
            <a:ext cx="7720442" cy="5312666"/>
          </a:xfrm>
        </p:spPr>
      </p:pic>
    </p:spTree>
    <p:extLst>
      <p:ext uri="{BB962C8B-B14F-4D97-AF65-F5344CB8AC3E}">
        <p14:creationId xmlns:p14="http://schemas.microsoft.com/office/powerpoint/2010/main" val="1492648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1028700" y="1967266"/>
            <a:ext cx="2628900" cy="2547257"/>
          </a:xfrm>
          <a:solidFill>
            <a:srgbClr val="002060"/>
          </a:solidFill>
        </p:spPr>
        <p:txBody>
          <a:bodyPr vert="horz" lIns="91440" tIns="45720" rIns="91440" bIns="45720" rtlCol="0" anchor="ctr">
            <a:normAutofit/>
          </a:bodyPr>
          <a:lstStyle/>
          <a:p>
            <a:pPr algn="ctr"/>
            <a:r>
              <a:rPr lang="en-US" kern="1200" dirty="0">
                <a:solidFill>
                  <a:srgbClr val="FFFFFF"/>
                </a:solidFill>
                <a:latin typeface="+mj-lt"/>
                <a:ea typeface="+mj-ea"/>
                <a:cs typeface="+mj-cs"/>
              </a:rPr>
              <a:t>Site Inspection Checklist</a:t>
            </a:r>
          </a:p>
        </p:txBody>
      </p:sp>
      <p:pic>
        <p:nvPicPr>
          <p:cNvPr id="7" name="Content Placeholder 6">
            <a:extLst>
              <a:ext uri="{FF2B5EF4-FFF2-40B4-BE49-F238E27FC236}">
                <a16:creationId xmlns:a16="http://schemas.microsoft.com/office/drawing/2014/main" id="{55C407ED-5338-C1A1-0C4D-C8627801182B}"/>
              </a:ext>
            </a:extLst>
          </p:cNvPr>
          <p:cNvPicPr>
            <a:picLocks noGrp="1" noChangeAspect="1"/>
          </p:cNvPicPr>
          <p:nvPr>
            <p:ph idx="1"/>
          </p:nvPr>
        </p:nvPicPr>
        <p:blipFill>
          <a:blip r:embed="rId2"/>
          <a:stretch>
            <a:fillRect/>
          </a:stretch>
        </p:blipFill>
        <p:spPr>
          <a:xfrm>
            <a:off x="4216527" y="643466"/>
            <a:ext cx="7500992" cy="6106126"/>
          </a:xfrm>
          <a:prstGeom prst="rect">
            <a:avLst/>
          </a:prstGeom>
        </p:spPr>
      </p:pic>
    </p:spTree>
    <p:extLst>
      <p:ext uri="{BB962C8B-B14F-4D97-AF65-F5344CB8AC3E}">
        <p14:creationId xmlns:p14="http://schemas.microsoft.com/office/powerpoint/2010/main" val="344315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1028700" y="1967266"/>
            <a:ext cx="2628900" cy="2547257"/>
          </a:xfrm>
          <a:solidFill>
            <a:srgbClr val="002060"/>
          </a:solidFill>
        </p:spPr>
        <p:txBody>
          <a:bodyPr vert="horz" lIns="91440" tIns="45720" rIns="91440" bIns="45720" rtlCol="0" anchor="ctr">
            <a:normAutofit/>
          </a:bodyPr>
          <a:lstStyle/>
          <a:p>
            <a:pPr algn="ctr"/>
            <a:r>
              <a:rPr lang="en-US" kern="1200" dirty="0">
                <a:solidFill>
                  <a:srgbClr val="FFFFFF"/>
                </a:solidFill>
                <a:latin typeface="+mj-lt"/>
                <a:ea typeface="+mj-ea"/>
                <a:cs typeface="+mj-cs"/>
              </a:rPr>
              <a:t>Site </a:t>
            </a:r>
            <a:r>
              <a:rPr lang="en-US" dirty="0">
                <a:solidFill>
                  <a:srgbClr val="FFFFFF"/>
                </a:solidFill>
                <a:latin typeface="+mj-lt"/>
              </a:rPr>
              <a:t>Inspection</a:t>
            </a:r>
            <a:r>
              <a:rPr lang="en-US" kern="1200" dirty="0">
                <a:solidFill>
                  <a:srgbClr val="FFFFFF"/>
                </a:solidFill>
                <a:latin typeface="+mj-lt"/>
                <a:ea typeface="+mj-ea"/>
                <a:cs typeface="+mj-cs"/>
              </a:rPr>
              <a:t> Checklist page 2</a:t>
            </a:r>
          </a:p>
        </p:txBody>
      </p:sp>
      <p:pic>
        <p:nvPicPr>
          <p:cNvPr id="6" name="Content Placeholder 5">
            <a:extLst>
              <a:ext uri="{FF2B5EF4-FFF2-40B4-BE49-F238E27FC236}">
                <a16:creationId xmlns:a16="http://schemas.microsoft.com/office/drawing/2014/main" id="{55053E0E-8A2B-AF74-686D-0443883B56BF}"/>
              </a:ext>
            </a:extLst>
          </p:cNvPr>
          <p:cNvPicPr>
            <a:picLocks noGrp="1" noChangeAspect="1"/>
          </p:cNvPicPr>
          <p:nvPr>
            <p:ph idx="1"/>
          </p:nvPr>
        </p:nvPicPr>
        <p:blipFill>
          <a:blip r:embed="rId2"/>
          <a:stretch>
            <a:fillRect/>
          </a:stretch>
        </p:blipFill>
        <p:spPr>
          <a:xfrm>
            <a:off x="4470387" y="622168"/>
            <a:ext cx="7124582" cy="6235832"/>
          </a:xfrm>
        </p:spPr>
      </p:pic>
    </p:spTree>
    <p:extLst>
      <p:ext uri="{BB962C8B-B14F-4D97-AF65-F5344CB8AC3E}">
        <p14:creationId xmlns:p14="http://schemas.microsoft.com/office/powerpoint/2010/main" val="3139792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1028700" y="1967266"/>
            <a:ext cx="2628900" cy="2547257"/>
          </a:xfrm>
          <a:solidFill>
            <a:srgbClr val="002060"/>
          </a:solidFill>
        </p:spPr>
        <p:txBody>
          <a:bodyPr vert="horz" lIns="91440" tIns="45720" rIns="91440" bIns="45720" rtlCol="0" anchor="ctr">
            <a:normAutofit/>
          </a:bodyPr>
          <a:lstStyle/>
          <a:p>
            <a:pPr algn="ctr"/>
            <a:r>
              <a:rPr lang="en-US" kern="1200" dirty="0">
                <a:solidFill>
                  <a:srgbClr val="FFFFFF"/>
                </a:solidFill>
                <a:latin typeface="+mj-lt"/>
                <a:ea typeface="+mj-ea"/>
                <a:cs typeface="+mj-cs"/>
              </a:rPr>
              <a:t>Site </a:t>
            </a:r>
            <a:r>
              <a:rPr lang="en-US" dirty="0">
                <a:solidFill>
                  <a:srgbClr val="FFFFFF"/>
                </a:solidFill>
                <a:latin typeface="+mj-lt"/>
              </a:rPr>
              <a:t>Inspection</a:t>
            </a:r>
            <a:r>
              <a:rPr lang="en-US" kern="1200" dirty="0">
                <a:solidFill>
                  <a:srgbClr val="FFFFFF"/>
                </a:solidFill>
                <a:latin typeface="+mj-lt"/>
                <a:ea typeface="+mj-ea"/>
                <a:cs typeface="+mj-cs"/>
              </a:rPr>
              <a:t> Checklist page 3</a:t>
            </a:r>
          </a:p>
        </p:txBody>
      </p:sp>
      <p:pic>
        <p:nvPicPr>
          <p:cNvPr id="7" name="Content Placeholder 6">
            <a:extLst>
              <a:ext uri="{FF2B5EF4-FFF2-40B4-BE49-F238E27FC236}">
                <a16:creationId xmlns:a16="http://schemas.microsoft.com/office/drawing/2014/main" id="{AF4A0A9E-3645-3B52-7F02-7B9A8ED35E58}"/>
              </a:ext>
            </a:extLst>
          </p:cNvPr>
          <p:cNvPicPr>
            <a:picLocks noGrp="1" noChangeAspect="1"/>
          </p:cNvPicPr>
          <p:nvPr>
            <p:ph idx="1"/>
          </p:nvPr>
        </p:nvPicPr>
        <p:blipFill>
          <a:blip r:embed="rId2"/>
          <a:stretch>
            <a:fillRect/>
          </a:stretch>
        </p:blipFill>
        <p:spPr>
          <a:xfrm>
            <a:off x="4505527" y="575035"/>
            <a:ext cx="7089441" cy="6155703"/>
          </a:xfrm>
        </p:spPr>
      </p:pic>
    </p:spTree>
    <p:extLst>
      <p:ext uri="{BB962C8B-B14F-4D97-AF65-F5344CB8AC3E}">
        <p14:creationId xmlns:p14="http://schemas.microsoft.com/office/powerpoint/2010/main" val="56124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Provider Family Hire Request Form</a:t>
            </a:r>
          </a:p>
        </p:txBody>
      </p:sp>
      <p:pic>
        <p:nvPicPr>
          <p:cNvPr id="9" name="Content Placeholder 8">
            <a:extLst>
              <a:ext uri="{FF2B5EF4-FFF2-40B4-BE49-F238E27FC236}">
                <a16:creationId xmlns:a16="http://schemas.microsoft.com/office/drawing/2014/main" id="{C4F94E62-2C2A-1047-A42C-B47E00613F66}"/>
              </a:ext>
            </a:extLst>
          </p:cNvPr>
          <p:cNvPicPr>
            <a:picLocks noGrp="1" noChangeAspect="1"/>
          </p:cNvPicPr>
          <p:nvPr>
            <p:ph idx="1"/>
          </p:nvPr>
        </p:nvPicPr>
        <p:blipFill>
          <a:blip r:embed="rId2"/>
          <a:stretch>
            <a:fillRect/>
          </a:stretch>
        </p:blipFill>
        <p:spPr>
          <a:xfrm>
            <a:off x="2017336" y="1225485"/>
            <a:ext cx="8069344" cy="5561814"/>
          </a:xfrm>
        </p:spPr>
      </p:pic>
    </p:spTree>
    <p:extLst>
      <p:ext uri="{BB962C8B-B14F-4D97-AF65-F5344CB8AC3E}">
        <p14:creationId xmlns:p14="http://schemas.microsoft.com/office/powerpoint/2010/main" val="2722639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fontScale="90000"/>
          </a:bodyPr>
          <a:lstStyle/>
          <a:p>
            <a:pPr algn="ctr" defTabSz="806867"/>
            <a:r>
              <a:rPr lang="en-US" sz="3441" dirty="0">
                <a:latin typeface="+mj-lt"/>
              </a:rPr>
              <a:t>Provider Family Hire Request Form cont.</a:t>
            </a:r>
          </a:p>
        </p:txBody>
      </p:sp>
      <p:pic>
        <p:nvPicPr>
          <p:cNvPr id="11" name="Content Placeholder 10">
            <a:extLst>
              <a:ext uri="{FF2B5EF4-FFF2-40B4-BE49-F238E27FC236}">
                <a16:creationId xmlns:a16="http://schemas.microsoft.com/office/drawing/2014/main" id="{59DD7755-34F4-4F26-6BEB-1D0189EBD949}"/>
              </a:ext>
            </a:extLst>
          </p:cNvPr>
          <p:cNvPicPr>
            <a:picLocks noGrp="1" noChangeAspect="1"/>
          </p:cNvPicPr>
          <p:nvPr>
            <p:ph idx="1"/>
          </p:nvPr>
        </p:nvPicPr>
        <p:blipFill>
          <a:blip r:embed="rId2"/>
          <a:stretch>
            <a:fillRect/>
          </a:stretch>
        </p:blipFill>
        <p:spPr>
          <a:xfrm>
            <a:off x="1866507" y="1282045"/>
            <a:ext cx="8135332" cy="4894918"/>
          </a:xfrm>
        </p:spPr>
      </p:pic>
      <p:pic>
        <p:nvPicPr>
          <p:cNvPr id="13" name="Picture 12">
            <a:extLst>
              <a:ext uri="{FF2B5EF4-FFF2-40B4-BE49-F238E27FC236}">
                <a16:creationId xmlns:a16="http://schemas.microsoft.com/office/drawing/2014/main" id="{1EA53A81-F49B-13AD-6D95-0531C97E5BDB}"/>
              </a:ext>
            </a:extLst>
          </p:cNvPr>
          <p:cNvPicPr>
            <a:picLocks noChangeAspect="1"/>
          </p:cNvPicPr>
          <p:nvPr/>
        </p:nvPicPr>
        <p:blipFill>
          <a:blip r:embed="rId3"/>
          <a:stretch>
            <a:fillRect/>
          </a:stretch>
        </p:blipFill>
        <p:spPr>
          <a:xfrm>
            <a:off x="1866507" y="6320680"/>
            <a:ext cx="6524625" cy="228600"/>
          </a:xfrm>
          <a:prstGeom prst="rect">
            <a:avLst/>
          </a:prstGeom>
        </p:spPr>
      </p:pic>
    </p:spTree>
    <p:extLst>
      <p:ext uri="{BB962C8B-B14F-4D97-AF65-F5344CB8AC3E}">
        <p14:creationId xmlns:p14="http://schemas.microsoft.com/office/powerpoint/2010/main" val="141591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fontScale="90000"/>
          </a:bodyPr>
          <a:lstStyle/>
          <a:p>
            <a:pPr algn="ctr" defTabSz="806867"/>
            <a:r>
              <a:rPr lang="en-US" sz="3441" dirty="0">
                <a:latin typeface="+mj-lt"/>
              </a:rPr>
              <a:t>Provider Family Hire Request Form cont.</a:t>
            </a:r>
          </a:p>
        </p:txBody>
      </p:sp>
      <p:pic>
        <p:nvPicPr>
          <p:cNvPr id="6" name="Content Placeholder 5">
            <a:extLst>
              <a:ext uri="{FF2B5EF4-FFF2-40B4-BE49-F238E27FC236}">
                <a16:creationId xmlns:a16="http://schemas.microsoft.com/office/drawing/2014/main" id="{D87476F3-5569-B540-7901-8DC4229D5034}"/>
              </a:ext>
            </a:extLst>
          </p:cNvPr>
          <p:cNvPicPr>
            <a:picLocks noGrp="1" noChangeAspect="1"/>
          </p:cNvPicPr>
          <p:nvPr>
            <p:ph idx="1"/>
          </p:nvPr>
        </p:nvPicPr>
        <p:blipFill>
          <a:blip r:embed="rId2"/>
          <a:stretch>
            <a:fillRect/>
          </a:stretch>
        </p:blipFill>
        <p:spPr>
          <a:xfrm>
            <a:off x="2270850" y="1272619"/>
            <a:ext cx="7476466" cy="5354424"/>
          </a:xfrm>
        </p:spPr>
      </p:pic>
    </p:spTree>
    <p:extLst>
      <p:ext uri="{BB962C8B-B14F-4D97-AF65-F5344CB8AC3E}">
        <p14:creationId xmlns:p14="http://schemas.microsoft.com/office/powerpoint/2010/main" val="2889372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5D43-FD4C-43CB-86FC-B97D07970134}"/>
              </a:ext>
            </a:extLst>
          </p:cNvPr>
          <p:cNvSpPr>
            <a:spLocks noGrp="1"/>
          </p:cNvSpPr>
          <p:nvPr>
            <p:ph type="title"/>
          </p:nvPr>
        </p:nvSpPr>
        <p:spPr>
          <a:xfrm>
            <a:off x="838200" y="148120"/>
            <a:ext cx="10515600" cy="1325563"/>
          </a:xfrm>
        </p:spPr>
        <p:txBody>
          <a:bodyPr/>
          <a:lstStyle/>
          <a:p>
            <a:pPr algn="ctr"/>
            <a:r>
              <a:rPr lang="en-US" dirty="0"/>
              <a:t>Thank You!</a:t>
            </a:r>
          </a:p>
        </p:txBody>
      </p:sp>
      <p:sp>
        <p:nvSpPr>
          <p:cNvPr id="3" name="TextBox 2">
            <a:extLst>
              <a:ext uri="{FF2B5EF4-FFF2-40B4-BE49-F238E27FC236}">
                <a16:creationId xmlns:a16="http://schemas.microsoft.com/office/drawing/2014/main" id="{FE70FA8A-B50F-74B9-2F12-5D8A41CF3E11}"/>
              </a:ext>
            </a:extLst>
          </p:cNvPr>
          <p:cNvSpPr txBox="1"/>
          <p:nvPr/>
        </p:nvSpPr>
        <p:spPr>
          <a:xfrm>
            <a:off x="2187061" y="1707648"/>
            <a:ext cx="781787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D1953"/>
                </a:solidFill>
                <a:effectLst/>
                <a:uLnTx/>
                <a:uFillTx/>
                <a:latin typeface="arial" charset="0"/>
                <a:ea typeface="+mn-ea"/>
                <a:cs typeface="+mn-cs"/>
              </a:rPr>
              <a:t>Allen.Morgan@dbhdd.ga.gov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D1953"/>
                </a:solidFill>
                <a:effectLst/>
                <a:uLnTx/>
                <a:uFillTx/>
                <a:latin typeface="arial" charset="0"/>
                <a:ea typeface="+mn-ea"/>
                <a:cs typeface="+mn-cs"/>
              </a:rPr>
              <a:t>Contact Number: 404-783-4445</a:t>
            </a:r>
          </a:p>
        </p:txBody>
      </p:sp>
      <p:pic>
        <p:nvPicPr>
          <p:cNvPr id="11" name="Picture 10">
            <a:extLst>
              <a:ext uri="{FF2B5EF4-FFF2-40B4-BE49-F238E27FC236}">
                <a16:creationId xmlns:a16="http://schemas.microsoft.com/office/drawing/2014/main" id="{8454EBB6-507F-4463-1A74-00AA9ACEDADB}"/>
              </a:ext>
            </a:extLst>
          </p:cNvPr>
          <p:cNvPicPr>
            <a:picLocks noChangeAspect="1"/>
          </p:cNvPicPr>
          <p:nvPr/>
        </p:nvPicPr>
        <p:blipFill rotWithShape="1">
          <a:blip r:embed="rId2"/>
          <a:srcRect l="4166" t="5801" r="13890" b="9199"/>
          <a:stretch/>
        </p:blipFill>
        <p:spPr>
          <a:xfrm>
            <a:off x="427028" y="5117691"/>
            <a:ext cx="1023858" cy="1475050"/>
          </a:xfrm>
          <a:prstGeom prst="rect">
            <a:avLst/>
          </a:prstGeom>
        </p:spPr>
      </p:pic>
    </p:spTree>
    <p:extLst>
      <p:ext uri="{BB962C8B-B14F-4D97-AF65-F5344CB8AC3E}">
        <p14:creationId xmlns:p14="http://schemas.microsoft.com/office/powerpoint/2010/main" val="1524289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defTabSz="806867"/>
            <a:r>
              <a:rPr lang="en-US" sz="3441">
                <a:latin typeface="+mj-lt"/>
              </a:rPr>
              <a:t>DBHDD IDD Provider Meeting Agenda</a:t>
            </a:r>
            <a:endParaRPr lang="en-US" sz="3441" dirty="0">
              <a:latin typeface="+mj-lt"/>
            </a:endParaRPr>
          </a:p>
        </p:txBody>
      </p:sp>
      <p:graphicFrame>
        <p:nvGraphicFramePr>
          <p:cNvPr id="4" name="Content Placeholder 3">
            <a:extLst>
              <a:ext uri="{FF2B5EF4-FFF2-40B4-BE49-F238E27FC236}">
                <a16:creationId xmlns:a16="http://schemas.microsoft.com/office/drawing/2014/main" id="{0F86BC3C-61C4-7EEF-0969-9AA434FB7B9E}"/>
              </a:ext>
            </a:extLst>
          </p:cNvPr>
          <p:cNvGraphicFramePr>
            <a:graphicFrameLocks noGrp="1"/>
          </p:cNvGraphicFramePr>
          <p:nvPr>
            <p:ph idx="1"/>
            <p:extLst>
              <p:ext uri="{D42A27DB-BD31-4B8C-83A1-F6EECF244321}">
                <p14:modId xmlns:p14="http://schemas.microsoft.com/office/powerpoint/2010/main" val="3940349991"/>
              </p:ext>
            </p:extLst>
          </p:nvPr>
        </p:nvGraphicFramePr>
        <p:xfrm>
          <a:off x="1956227" y="1352086"/>
          <a:ext cx="8269941" cy="4496528"/>
        </p:xfrm>
        <a:graphic>
          <a:graphicData uri="http://schemas.openxmlformats.org/drawingml/2006/table">
            <a:tbl>
              <a:tblPr firstRow="1" firstCol="1" lastRow="1" lastCol="1" bandRow="1" bandCol="1"/>
              <a:tblGrid>
                <a:gridCol w="3140849">
                  <a:extLst>
                    <a:ext uri="{9D8B030D-6E8A-4147-A177-3AD203B41FA5}">
                      <a16:colId xmlns:a16="http://schemas.microsoft.com/office/drawing/2014/main" val="3092942140"/>
                    </a:ext>
                  </a:extLst>
                </a:gridCol>
                <a:gridCol w="1410632">
                  <a:extLst>
                    <a:ext uri="{9D8B030D-6E8A-4147-A177-3AD203B41FA5}">
                      <a16:colId xmlns:a16="http://schemas.microsoft.com/office/drawing/2014/main" val="730269302"/>
                    </a:ext>
                  </a:extLst>
                </a:gridCol>
                <a:gridCol w="3718460">
                  <a:extLst>
                    <a:ext uri="{9D8B030D-6E8A-4147-A177-3AD203B41FA5}">
                      <a16:colId xmlns:a16="http://schemas.microsoft.com/office/drawing/2014/main" val="1937508607"/>
                    </a:ext>
                  </a:extLst>
                </a:gridCol>
              </a:tblGrid>
              <a:tr h="232568">
                <a:tc>
                  <a:txBody>
                    <a:bodyPr/>
                    <a:lstStyle/>
                    <a:p>
                      <a:pPr marL="64008" marR="0" algn="l" fontAlgn="t">
                        <a:lnSpc>
                          <a:spcPts val="1390"/>
                        </a:lnSpc>
                        <a:spcBef>
                          <a:spcPts val="10"/>
                        </a:spcBef>
                        <a:spcAft>
                          <a:spcPts val="0"/>
                        </a:spcAft>
                      </a:pPr>
                      <a:r>
                        <a:rPr lang="en-US" sz="1200" b="1" i="0" u="none" strike="noStrike" spc="-10" dirty="0">
                          <a:effectLst/>
                          <a:latin typeface="Times New Roman" panose="02020603050405020304" pitchFamily="18" charset="0"/>
                          <a:ea typeface="Times New Roman" panose="02020603050405020304" pitchFamily="18" charset="0"/>
                          <a:cs typeface="Times New Roman" panose="02020603050405020304" pitchFamily="18" charset="0"/>
                        </a:rPr>
                        <a:t>Topic</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A519"/>
                    </a:solidFill>
                  </a:tcPr>
                </a:tc>
                <a:tc>
                  <a:txBody>
                    <a:bodyPr/>
                    <a:lstStyle/>
                    <a:p>
                      <a:pPr marL="64008" marR="0" algn="l" fontAlgn="t">
                        <a:lnSpc>
                          <a:spcPts val="1390"/>
                        </a:lnSpc>
                        <a:spcBef>
                          <a:spcPts val="10"/>
                        </a:spcBef>
                        <a:spcAft>
                          <a:spcPts val="0"/>
                        </a:spcAft>
                      </a:pPr>
                      <a:r>
                        <a:rPr lang="en-US" sz="1200" b="1" i="0" u="none" strike="noStrike" spc="-20" dirty="0">
                          <a:effectLst/>
                          <a:latin typeface="Times New Roman" panose="02020603050405020304" pitchFamily="18" charset="0"/>
                          <a:ea typeface="Times New Roman" panose="02020603050405020304" pitchFamily="18" charset="0"/>
                          <a:cs typeface="Times New Roman" panose="02020603050405020304" pitchFamily="18" charset="0"/>
                        </a:rPr>
                        <a:t>Time</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A519"/>
                    </a:solidFill>
                  </a:tcPr>
                </a:tc>
                <a:tc>
                  <a:txBody>
                    <a:bodyPr/>
                    <a:lstStyle/>
                    <a:p>
                      <a:pPr marL="64008" marR="0" algn="l" fontAlgn="t">
                        <a:lnSpc>
                          <a:spcPts val="1390"/>
                        </a:lnSpc>
                        <a:spcBef>
                          <a:spcPts val="10"/>
                        </a:spcBef>
                        <a:spcAft>
                          <a:spcPts val="0"/>
                        </a:spcAft>
                      </a:pPr>
                      <a:r>
                        <a:rPr lang="en-US" sz="1200" b="1" i="0" u="none" strike="noStrike" spc="-10" dirty="0">
                          <a:effectLst/>
                          <a:latin typeface="Times New Roman" panose="02020603050405020304" pitchFamily="18" charset="0"/>
                          <a:ea typeface="Times New Roman" panose="02020603050405020304" pitchFamily="18" charset="0"/>
                          <a:cs typeface="Times New Roman" panose="02020603050405020304" pitchFamily="18" charset="0"/>
                        </a:rPr>
                        <a:t>Presenter</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A519"/>
                    </a:solidFill>
                  </a:tcPr>
                </a:tc>
                <a:extLst>
                  <a:ext uri="{0D108BD9-81ED-4DB2-BD59-A6C34878D82A}">
                    <a16:rowId xmlns:a16="http://schemas.microsoft.com/office/drawing/2014/main" val="3957499447"/>
                  </a:ext>
                </a:extLst>
              </a:tr>
              <a:tr h="445279">
                <a:tc>
                  <a:txBody>
                    <a:bodyPr/>
                    <a:lstStyle/>
                    <a:p>
                      <a:pPr marL="64008" marR="0" algn="l" fontAlgn="t">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Opening</a:t>
                      </a:r>
                      <a:r>
                        <a:rPr lang="en-US" sz="1200" b="0" i="0" u="none" strike="noStrike"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Welcome</a:t>
                      </a:r>
                      <a:r>
                        <a:rPr lang="en-US" sz="1200" b="0" i="0" u="none" strike="noStrike" spc="-2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200" b="0" i="0" u="none" strike="noStrike" spc="-2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0" u="none" strike="noStrike" spc="-10">
                          <a:effectLst/>
                          <a:latin typeface="Times New Roman" panose="02020603050405020304" pitchFamily="18" charset="0"/>
                          <a:ea typeface="Times New Roman" panose="02020603050405020304" pitchFamily="18" charset="0"/>
                          <a:cs typeface="Times New Roman" panose="02020603050405020304" pitchFamily="18" charset="0"/>
                        </a:rPr>
                        <a:t>Updates</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9:00</a:t>
                      </a:r>
                      <a:r>
                        <a:rPr lang="en-US" sz="1200" b="0" i="0" u="none" strike="noStrike"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0" u="none" strike="noStrike" spc="-25" dirty="0">
                          <a:effectLst/>
                          <a:latin typeface="Times New Roman" panose="02020603050405020304" pitchFamily="18" charset="0"/>
                          <a:ea typeface="Times New Roman" panose="02020603050405020304" pitchFamily="18" charset="0"/>
                          <a:cs typeface="Times New Roman" panose="02020603050405020304" pitchFamily="18" charset="0"/>
                        </a:rPr>
                        <a:t>am -</a:t>
                      </a:r>
                      <a:r>
                        <a:rPr lang="en-US" sz="1200" b="0" i="0" u="none" strike="noStrike" spc="-25" dirty="0">
                          <a:effectLst/>
                          <a:latin typeface="Arial" panose="020B0604020202020204" pitchFamily="34" charset="0"/>
                          <a:ea typeface="+mn-ea"/>
                          <a:cs typeface="+mn-cs"/>
                        </a:rPr>
                        <a:t> </a:t>
                      </a: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9:20 </a:t>
                      </a:r>
                      <a:r>
                        <a:rPr lang="en-US" sz="1200" b="0" i="0" u="none" strike="noStrike" spc="-25" dirty="0">
                          <a:effectLst/>
                          <a:latin typeface="Times New Roman" panose="02020603050405020304" pitchFamily="18" charset="0"/>
                          <a:ea typeface="Times New Roman" panose="02020603050405020304" pitchFamily="18" charset="0"/>
                          <a:cs typeface="Times New Roman" panose="02020603050405020304" pitchFamily="18" charset="0"/>
                        </a:rPr>
                        <a:t>am</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Ronald</a:t>
                      </a:r>
                      <a:r>
                        <a:rPr lang="en-US" sz="1200" b="0" i="0" u="none" strike="noStrike"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Wakefield,</a:t>
                      </a:r>
                      <a:r>
                        <a:rPr lang="en-US" sz="1200" b="0" i="0" u="none" strike="noStrike"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Division</a:t>
                      </a:r>
                      <a:r>
                        <a:rPr lang="en-US" sz="1200" b="0" i="0" u="none" strike="noStrike"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Director, DBHDD</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7679908"/>
                  </a:ext>
                </a:extLst>
              </a:tr>
              <a:tr h="644695">
                <a:tc>
                  <a:txBody>
                    <a:bodyPr/>
                    <a:lstStyle/>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Regional Field Office Updates- PPSV,</a:t>
                      </a:r>
                    </a:p>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Change in Location, Housemate Matching</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9:20 am -</a:t>
                      </a:r>
                      <a:r>
                        <a:rPr lang="en-US" sz="1200" b="0" i="0" u="none" strike="noStrike" dirty="0">
                          <a:effectLst/>
                          <a:latin typeface="Arial" panose="020B0604020202020204" pitchFamily="34" charset="0"/>
                          <a:ea typeface="+mn-ea"/>
                          <a:cs typeface="+mn-cs"/>
                        </a:rPr>
                        <a:t> </a:t>
                      </a: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9:40 am</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Allen Morgan, Deputy Assistant Commissioner for Operations North, DBHDD</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349247"/>
                  </a:ext>
                </a:extLst>
              </a:tr>
              <a:tr h="445279">
                <a:tc>
                  <a:txBody>
                    <a:bodyPr/>
                    <a:lstStyle/>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Billing Information- Behavior Supports</a:t>
                      </a:r>
                    </a:p>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Services</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9:40 am - 10:00 am</a:t>
                      </a:r>
                      <a:endParaRPr lang="en-US" sz="1200" b="0" i="0" u="none" strike="noStrike" dirty="0">
                        <a:effectLst/>
                        <a:latin typeface="Arial" panose="020B0604020202020204" pitchFamily="34" charset="0"/>
                      </a:endParaRPr>
                    </a:p>
                    <a:p>
                      <a:pPr marL="64008" marR="0" algn="l" fontAlgn="t">
                        <a:lnSpc>
                          <a:spcPts val="1490"/>
                        </a:lnSpc>
                        <a:spcBef>
                          <a:spcPts val="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Ronald Singleton, Budget Manager, DBHDD</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380173"/>
                  </a:ext>
                </a:extLst>
              </a:tr>
              <a:tr h="245862">
                <a:tc>
                  <a:txBody>
                    <a:bodyPr/>
                    <a:lstStyle/>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DBHDD Autism Services Overview</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10:00 am - 10:20 am</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Maliha (Leah) Haider-Bardill, Autism Project</a:t>
                      </a:r>
                    </a:p>
                    <a:p>
                      <a:pPr marL="64008" marR="0" algn="l" fontAlgn="t">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Manager, Office of Crisis and Transition Services,</a:t>
                      </a:r>
                    </a:p>
                    <a:p>
                      <a:pPr marL="64008" marR="0" algn="l" fontAlgn="t">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DBHDD</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0935582"/>
                  </a:ext>
                </a:extLst>
              </a:tr>
              <a:tr h="644695">
                <a:tc>
                  <a:txBody>
                    <a:bodyPr/>
                    <a:lstStyle/>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Office of Behavior Support Services Updates</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10:20 am -</a:t>
                      </a:r>
                      <a:r>
                        <a:rPr lang="en-US" sz="1200" b="0" i="0" u="none" strike="noStrike" dirty="0">
                          <a:effectLst/>
                          <a:latin typeface="Arial" panose="020B0604020202020204" pitchFamily="34" charset="0"/>
                          <a:ea typeface="+mn-ea"/>
                          <a:cs typeface="+mn-cs"/>
                        </a:rPr>
                        <a:t> </a:t>
                      </a:r>
                      <a:r>
                        <a:rPr lang="en-US" sz="1200" b="0" i="0" u="none" strike="noStrike" dirty="0">
                          <a:effectLst/>
                          <a:latin typeface="Times New Roman" panose="02020603050405020304" pitchFamily="18" charset="0"/>
                          <a:ea typeface="+mn-ea"/>
                          <a:cs typeface="Times New Roman" panose="02020603050405020304" pitchFamily="18" charset="0"/>
                        </a:rPr>
                        <a:t>10</a:t>
                      </a: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:40 am</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Dr. Beth Foster </a:t>
                      </a:r>
                      <a:r>
                        <a:rPr lang="en-US" sz="1200" b="0" i="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Marone</a:t>
                      </a: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Behavior Supports</a:t>
                      </a:r>
                    </a:p>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Manager, DBHDD</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690447"/>
                  </a:ext>
                </a:extLst>
              </a:tr>
              <a:tr h="383843">
                <a:tc>
                  <a:txBody>
                    <a:bodyPr/>
                    <a:lstStyle/>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Incident Reporting and Image Updates</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10:40 am -11:00 am</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Keisha Davis, Incident Manager, Office of</a:t>
                      </a:r>
                    </a:p>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Incident Management and Compliance, DBHDD</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772769"/>
                  </a:ext>
                </a:extLst>
              </a:tr>
              <a:tr h="572102">
                <a:tc>
                  <a:txBody>
                    <a:bodyPr/>
                    <a:lstStyle/>
                    <a:p>
                      <a:pPr marL="64008" marR="0" algn="l" fontAlgn="t">
                        <a:lnSpc>
                          <a:spcPts val="1490"/>
                        </a:lnSpc>
                        <a:spcBef>
                          <a:spcPts val="10"/>
                        </a:spcBef>
                        <a:spcAft>
                          <a:spcPts val="0"/>
                        </a:spcAf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Regional Field Office Breakouts</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11:00 am - 11:45 am</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200" b="0" i="0" u="none" strike="noStrike">
                          <a:effectLst/>
                          <a:latin typeface="Times New Roman" panose="02020603050405020304" pitchFamily="18" charset="0"/>
                          <a:ea typeface="Calibri" panose="020F0502020204030204" pitchFamily="34" charset="0"/>
                          <a:cs typeface="Times New Roman" panose="02020603050405020304" pitchFamily="18" charset="0"/>
                        </a:rPr>
                        <a:t> Lead by relevant Regional Field Office</a:t>
                      </a: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7986"/>
                  </a:ext>
                </a:extLst>
              </a:tr>
              <a:tr h="572102">
                <a:tc>
                  <a:txBody>
                    <a:bodyPr/>
                    <a:lstStyle/>
                    <a:p>
                      <a:pPr marL="64008" marR="0" algn="l" fontAlgn="t">
                        <a:lnSpc>
                          <a:spcPts val="1490"/>
                        </a:lnSpc>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All Audience Provider Q/A</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lnSpc>
                          <a:spcPts val="1490"/>
                        </a:lnSpc>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11:45 am - 12:30 pm</a:t>
                      </a:r>
                      <a:endParaRPr lang="en-US" sz="1200" b="0" i="0" u="none" strike="noStrike" dirty="0">
                        <a:effectLst/>
                        <a:latin typeface="Arial" panose="020B0604020202020204" pitchFamily="34" charset="0"/>
                      </a:endParaRPr>
                    </a:p>
                  </a:txBody>
                  <a:tcPr marL="7325" marR="7325" marT="7325"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All DBHDD staff – responding to written</a:t>
                      </a:r>
                    </a:p>
                    <a:p>
                      <a:pPr marL="64008" marR="0" algn="l" fontAlgn="t">
                        <a:spcBef>
                          <a:spcPts val="10"/>
                        </a:spcBef>
                        <a:spcAft>
                          <a:spcPts val="0"/>
                        </a:spcAf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questions from audience</a:t>
                      </a:r>
                      <a:endParaRPr lang="en-US" sz="1200" b="0" i="0" u="none" strike="noStrike" dirty="0">
                        <a:effectLst/>
                        <a:latin typeface="Arial" panose="020B0604020202020204" pitchFamily="34" charset="0"/>
                      </a:endParaRPr>
                    </a:p>
                  </a:txBody>
                  <a:tcPr marL="7325" marR="7325" marT="7325"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4721869"/>
                  </a:ext>
                </a:extLst>
              </a:tr>
            </a:tbl>
          </a:graphicData>
        </a:graphic>
      </p:graphicFrame>
    </p:spTree>
    <p:extLst>
      <p:ext uri="{BB962C8B-B14F-4D97-AF65-F5344CB8AC3E}">
        <p14:creationId xmlns:p14="http://schemas.microsoft.com/office/powerpoint/2010/main" val="3206924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33003" y="-1"/>
            <a:ext cx="9325994" cy="2489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p:cNvSpPr txBox="1"/>
          <p:nvPr/>
        </p:nvSpPr>
        <p:spPr>
          <a:xfrm>
            <a:off x="1627392" y="588982"/>
            <a:ext cx="8855077"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Arial"/>
              </a:rPr>
              <a:t>Behavioral Supports Services Level 1 &amp; Level 2</a:t>
            </a:r>
            <a:endParaRPr kumimoji="0" lang="en-US" sz="28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Arial"/>
              </a:rPr>
              <a:t>Billing Information</a:t>
            </a:r>
          </a:p>
        </p:txBody>
      </p:sp>
      <p:sp>
        <p:nvSpPr>
          <p:cNvPr id="27" name="TextBox 26"/>
          <p:cNvSpPr txBox="1"/>
          <p:nvPr/>
        </p:nvSpPr>
        <p:spPr>
          <a:xfrm>
            <a:off x="1614140" y="2673691"/>
            <a:ext cx="6002143" cy="135421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1D1953"/>
                </a:solidFill>
                <a:effectLst/>
                <a:uLnTx/>
                <a:uFillTx/>
                <a:latin typeface="Arial"/>
                <a:ea typeface="+mn-ea"/>
                <a:cs typeface="Arial"/>
              </a:rPr>
              <a:t>Ron Singleton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i="0" u="none" strike="noStrike" kern="1200" cap="none" spc="0" normalizeH="0" baseline="0" noProof="0" dirty="0">
                <a:ln>
                  <a:noFill/>
                </a:ln>
                <a:solidFill>
                  <a:srgbClr val="1D1953"/>
                </a:solidFill>
                <a:effectLst/>
                <a:uLnTx/>
                <a:uFillTx/>
                <a:latin typeface="Arial"/>
                <a:ea typeface="+mn-ea"/>
                <a:cs typeface="Arial"/>
              </a:rPr>
              <a:t>IDD Budget Manager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D1953"/>
                </a:solidFill>
                <a:effectLst/>
                <a:uLnTx/>
                <a:uFillTx/>
                <a:latin typeface="Arial"/>
                <a:ea typeface="+mn-ea"/>
                <a:cs typeface="Arial"/>
              </a:rPr>
              <a:t>Division of IDD</a:t>
            </a:r>
          </a:p>
        </p:txBody>
      </p:sp>
      <p:cxnSp>
        <p:nvCxnSpPr>
          <p:cNvPr id="29" name="Straight Connector 28"/>
          <p:cNvCxnSpPr/>
          <p:nvPr/>
        </p:nvCxnSpPr>
        <p:spPr>
          <a:xfrm>
            <a:off x="1433003" y="4841158"/>
            <a:ext cx="932599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54EEB6-5ACE-4412-AFEC-68215569B9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33003" y="5020075"/>
            <a:ext cx="3234690" cy="1403245"/>
          </a:xfrm>
          <a:prstGeom prst="rect">
            <a:avLst/>
          </a:prstGeom>
        </p:spPr>
      </p:pic>
    </p:spTree>
    <p:extLst>
      <p:ext uri="{BB962C8B-B14F-4D97-AF65-F5344CB8AC3E}">
        <p14:creationId xmlns:p14="http://schemas.microsoft.com/office/powerpoint/2010/main" val="417105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45205"/>
            <a:ext cx="10744200" cy="1325563"/>
          </a:xfrm>
        </p:spPr>
        <p:txBody>
          <a:bodyPr/>
          <a:lstStyle/>
          <a:p>
            <a:pPr algn="ctr"/>
            <a:r>
              <a:rPr lang="en-US" dirty="0"/>
              <a:t>Today’s Agenda</a:t>
            </a:r>
          </a:p>
        </p:txBody>
      </p:sp>
      <p:sp>
        <p:nvSpPr>
          <p:cNvPr id="3" name="Content Placeholder 2"/>
          <p:cNvSpPr>
            <a:spLocks noGrp="1"/>
          </p:cNvSpPr>
          <p:nvPr>
            <p:ph idx="1"/>
          </p:nvPr>
        </p:nvSpPr>
        <p:spPr>
          <a:xfrm>
            <a:off x="1022488" y="1694446"/>
            <a:ext cx="10147024" cy="4858708"/>
          </a:xfrm>
        </p:spPr>
        <p:txBody>
          <a:bodyPr>
            <a:normAutofit fontScale="85000" lnSpcReduction="20000"/>
          </a:bodyPr>
          <a:lstStyle/>
          <a:p>
            <a:r>
              <a:rPr lang="en-US" sz="3200" dirty="0"/>
              <a:t>Specific Program Requirements Policy Location</a:t>
            </a:r>
          </a:p>
          <a:p>
            <a:endParaRPr lang="en-US" sz="3200" dirty="0"/>
          </a:p>
          <a:p>
            <a:r>
              <a:rPr lang="en-US" sz="3200" dirty="0"/>
              <a:t>Individual Service Plan (ISP) Development</a:t>
            </a:r>
          </a:p>
          <a:p>
            <a:endParaRPr lang="en-US" sz="3200" dirty="0"/>
          </a:p>
          <a:p>
            <a:r>
              <a:rPr lang="en-US" sz="3200" dirty="0"/>
              <a:t>Prior Authorization (PA) Development</a:t>
            </a:r>
          </a:p>
          <a:p>
            <a:endParaRPr lang="en-US" sz="3200" dirty="0"/>
          </a:p>
          <a:p>
            <a:r>
              <a:rPr lang="en-US" sz="3200" dirty="0"/>
              <a:t>GA Medicaid Management Information System Review</a:t>
            </a:r>
          </a:p>
          <a:p>
            <a:endParaRPr lang="en-US" sz="3200" dirty="0"/>
          </a:p>
          <a:p>
            <a:r>
              <a:rPr lang="en-US" sz="3200" dirty="0"/>
              <a:t>Medicaid Rate Table (Fee Schedule)</a:t>
            </a:r>
          </a:p>
          <a:p>
            <a:endParaRPr lang="en-US" sz="3200" dirty="0"/>
          </a:p>
          <a:p>
            <a:r>
              <a:rPr lang="en-US" sz="3200" dirty="0"/>
              <a:t>Billing Guidance</a:t>
            </a:r>
          </a:p>
          <a:p>
            <a:pPr marL="0" indent="0">
              <a:buNone/>
            </a:pPr>
            <a:endParaRPr lang="en-US" dirty="0"/>
          </a:p>
        </p:txBody>
      </p:sp>
    </p:spTree>
    <p:extLst>
      <p:ext uri="{BB962C8B-B14F-4D97-AF65-F5344CB8AC3E}">
        <p14:creationId xmlns:p14="http://schemas.microsoft.com/office/powerpoint/2010/main" val="3486142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145205"/>
            <a:ext cx="11106150" cy="1325563"/>
          </a:xfrm>
        </p:spPr>
        <p:txBody>
          <a:bodyPr>
            <a:normAutofit/>
          </a:bodyPr>
          <a:lstStyle/>
          <a:p>
            <a:pPr algn="ctr"/>
            <a:r>
              <a:rPr lang="en-US" sz="3200" dirty="0"/>
              <a:t>Behavioral Supports Services (BSS) – Policy Location</a:t>
            </a:r>
          </a:p>
        </p:txBody>
      </p:sp>
      <p:sp>
        <p:nvSpPr>
          <p:cNvPr id="3" name="Content Placeholder 2"/>
          <p:cNvSpPr>
            <a:spLocks noGrp="1"/>
          </p:cNvSpPr>
          <p:nvPr>
            <p:ph idx="1"/>
          </p:nvPr>
        </p:nvSpPr>
        <p:spPr>
          <a:xfrm>
            <a:off x="542925" y="1470768"/>
            <a:ext cx="11106150" cy="5033862"/>
          </a:xfrm>
        </p:spPr>
        <p:txBody>
          <a:bodyPr>
            <a:normAutofit fontScale="92500"/>
          </a:bodyPr>
          <a:lstStyle/>
          <a:p>
            <a:pPr marL="0" indent="0" algn="ctr">
              <a:buNone/>
            </a:pPr>
            <a:r>
              <a:rPr lang="en-US" dirty="0"/>
              <a:t>Medicaid policy information such as the service description, requirements for enrollment and documentation, covered and non-covered items of BSS are found in Part III of the NOW and COMP Waiver Manuals.</a:t>
            </a:r>
          </a:p>
          <a:p>
            <a:pPr marL="0" indent="0" algn="ctr">
              <a:buNone/>
            </a:pPr>
            <a:endParaRPr lang="en-US" sz="1000" dirty="0"/>
          </a:p>
          <a:p>
            <a:pPr marL="0" indent="0" algn="ctr">
              <a:buNone/>
            </a:pPr>
            <a:r>
              <a:rPr lang="en-US" b="0" i="0" u="none" strike="noStrike" baseline="0" dirty="0">
                <a:solidFill>
                  <a:srgbClr val="0563C2"/>
                </a:solidFill>
                <a:latin typeface="+mn-lt"/>
                <a:hlinkClick r:id="rId2"/>
              </a:rPr>
              <a:t>https://www.mmis.georgia.gov</a:t>
            </a:r>
            <a:endParaRPr lang="en-US" b="0" i="0" u="none" strike="noStrike" baseline="0" dirty="0">
              <a:solidFill>
                <a:srgbClr val="0563C2"/>
              </a:solidFill>
              <a:latin typeface="+mn-lt"/>
            </a:endParaRPr>
          </a:p>
          <a:p>
            <a:pPr marL="0" indent="0" algn="ctr">
              <a:buNone/>
            </a:pPr>
            <a:endParaRPr lang="en-US" dirty="0">
              <a:solidFill>
                <a:srgbClr val="0563C2"/>
              </a:solidFill>
              <a:latin typeface="+mn-lt"/>
            </a:endParaRPr>
          </a:p>
          <a:p>
            <a:pPr marL="0" indent="0">
              <a:buNone/>
            </a:pPr>
            <a:r>
              <a:rPr lang="en-US" dirty="0"/>
              <a:t>Under ‘</a:t>
            </a:r>
            <a:r>
              <a:rPr lang="en-US" b="1" dirty="0"/>
              <a:t>Provider Information</a:t>
            </a:r>
            <a:r>
              <a:rPr lang="en-US" dirty="0"/>
              <a:t>’, select ‘</a:t>
            </a:r>
            <a:r>
              <a:rPr lang="en-US" b="1" dirty="0"/>
              <a:t>Provider Manuals</a:t>
            </a:r>
            <a:r>
              <a:rPr lang="en-US" dirty="0"/>
              <a:t>’ for the list of manuals.</a:t>
            </a:r>
          </a:p>
          <a:p>
            <a:pPr>
              <a:buFont typeface="Wingdings" panose="05000000000000000000" pitchFamily="2" charset="2"/>
              <a:buChar char="Ø"/>
            </a:pPr>
            <a:r>
              <a:rPr lang="en-US" b="1" dirty="0"/>
              <a:t>Comprehensive Supports Waiver Program Chapters 1300 – 3700</a:t>
            </a:r>
          </a:p>
          <a:p>
            <a:pPr lvl="1">
              <a:buFont typeface="Wingdings" panose="05000000000000000000" pitchFamily="2" charset="2"/>
              <a:buChar char="§"/>
            </a:pPr>
            <a:r>
              <a:rPr lang="en-US" dirty="0"/>
              <a:t>Chapter 1800</a:t>
            </a:r>
          </a:p>
          <a:p>
            <a:pPr>
              <a:buFont typeface="Wingdings" panose="05000000000000000000" pitchFamily="2" charset="2"/>
              <a:buChar char="Ø"/>
            </a:pPr>
            <a:r>
              <a:rPr lang="en-US" b="1" dirty="0"/>
              <a:t>New Options Waiver Program</a:t>
            </a:r>
          </a:p>
          <a:p>
            <a:pPr lvl="1">
              <a:buFont typeface="Wingdings" panose="05000000000000000000" pitchFamily="2" charset="2"/>
              <a:buChar char="§"/>
            </a:pPr>
            <a:r>
              <a:rPr lang="en-US" dirty="0"/>
              <a:t>Chapter 1600</a:t>
            </a:r>
          </a:p>
        </p:txBody>
      </p:sp>
    </p:spTree>
    <p:extLst>
      <p:ext uri="{BB962C8B-B14F-4D97-AF65-F5344CB8AC3E}">
        <p14:creationId xmlns:p14="http://schemas.microsoft.com/office/powerpoint/2010/main" val="2740457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83" y="145205"/>
            <a:ext cx="11341915" cy="1325563"/>
          </a:xfrm>
        </p:spPr>
        <p:txBody>
          <a:bodyPr>
            <a:normAutofit/>
          </a:bodyPr>
          <a:lstStyle/>
          <a:p>
            <a:pPr algn="ctr"/>
            <a:r>
              <a:rPr lang="en-US" sz="3200" dirty="0"/>
              <a:t>Behavioral Supports Services (BSS) – ISP Development</a:t>
            </a:r>
          </a:p>
        </p:txBody>
      </p:sp>
      <p:sp>
        <p:nvSpPr>
          <p:cNvPr id="8" name="TextBox 7">
            <a:extLst>
              <a:ext uri="{FF2B5EF4-FFF2-40B4-BE49-F238E27FC236}">
                <a16:creationId xmlns:a16="http://schemas.microsoft.com/office/drawing/2014/main" id="{D8BB73EE-4A7F-5526-A90C-0647A6182723}"/>
              </a:ext>
            </a:extLst>
          </p:cNvPr>
          <p:cNvSpPr txBox="1"/>
          <p:nvPr/>
        </p:nvSpPr>
        <p:spPr>
          <a:xfrm>
            <a:off x="455802" y="1470768"/>
            <a:ext cx="10938417"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Behavioral Support Services (BSS) will be approved with a single service line with Level 1 &amp; Level 2 included.</a:t>
            </a:r>
          </a:p>
        </p:txBody>
      </p:sp>
      <p:pic>
        <p:nvPicPr>
          <p:cNvPr id="10" name="Picture 9">
            <a:extLst>
              <a:ext uri="{FF2B5EF4-FFF2-40B4-BE49-F238E27FC236}">
                <a16:creationId xmlns:a16="http://schemas.microsoft.com/office/drawing/2014/main" id="{7157985E-1794-511C-40A2-1757A464A894}"/>
              </a:ext>
            </a:extLst>
          </p:cNvPr>
          <p:cNvPicPr>
            <a:picLocks noChangeAspect="1"/>
          </p:cNvPicPr>
          <p:nvPr/>
        </p:nvPicPr>
        <p:blipFill rotWithShape="1">
          <a:blip r:embed="rId2"/>
          <a:srcRect l="442" t="916" r="489" b="1270"/>
          <a:stretch/>
        </p:blipFill>
        <p:spPr>
          <a:xfrm>
            <a:off x="1104535" y="2727453"/>
            <a:ext cx="9982930" cy="3403384"/>
          </a:xfrm>
          <a:prstGeom prst="rect">
            <a:avLst/>
          </a:prstGeom>
        </p:spPr>
      </p:pic>
    </p:spTree>
    <p:extLst>
      <p:ext uri="{BB962C8B-B14F-4D97-AF65-F5344CB8AC3E}">
        <p14:creationId xmlns:p14="http://schemas.microsoft.com/office/powerpoint/2010/main" val="109764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83" y="145205"/>
            <a:ext cx="11341915" cy="1325563"/>
          </a:xfrm>
        </p:spPr>
        <p:txBody>
          <a:bodyPr>
            <a:normAutofit/>
          </a:bodyPr>
          <a:lstStyle/>
          <a:p>
            <a:pPr algn="ctr"/>
            <a:r>
              <a:rPr lang="en-US" sz="3200" dirty="0"/>
              <a:t>Behavioral Supports Services (BSS) – ISP Development</a:t>
            </a:r>
          </a:p>
        </p:txBody>
      </p:sp>
      <p:sp>
        <p:nvSpPr>
          <p:cNvPr id="8" name="TextBox 7">
            <a:extLst>
              <a:ext uri="{FF2B5EF4-FFF2-40B4-BE49-F238E27FC236}">
                <a16:creationId xmlns:a16="http://schemas.microsoft.com/office/drawing/2014/main" id="{D8BB73EE-4A7F-5526-A90C-0647A6182723}"/>
              </a:ext>
            </a:extLst>
          </p:cNvPr>
          <p:cNvSpPr txBox="1"/>
          <p:nvPr/>
        </p:nvSpPr>
        <p:spPr>
          <a:xfrm>
            <a:off x="455802" y="1470768"/>
            <a:ext cx="10938417" cy="11541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Behavioral Support Services (BSS) is authorized and approved with a specific number of hours (</a:t>
            </a:r>
            <a:r>
              <a:rPr kumimoji="0" lang="en-US" sz="2300" b="1" i="0" u="none" strike="noStrike" kern="1200" cap="none" spc="0" normalizeH="0" baseline="0" noProof="0" dirty="0">
                <a:ln>
                  <a:noFill/>
                </a:ln>
                <a:solidFill>
                  <a:srgbClr val="1D1953"/>
                </a:solidFill>
                <a:effectLst/>
                <a:uLnTx/>
                <a:uFillTx/>
                <a:latin typeface="arial" charset="0"/>
                <a:ea typeface="+mn-ea"/>
                <a:cs typeface="+mn-cs"/>
              </a:rPr>
              <a:t>Amount</a:t>
            </a:r>
            <a:r>
              <a:rPr kumimoji="0" lang="en-US" sz="2300" b="0" i="0" u="none" strike="noStrike" kern="1200" cap="none" spc="0" normalizeH="0" baseline="0" noProof="0" dirty="0">
                <a:ln>
                  <a:noFill/>
                </a:ln>
                <a:solidFill>
                  <a:srgbClr val="1D1953"/>
                </a:solidFill>
                <a:effectLst/>
                <a:uLnTx/>
                <a:uFillTx/>
                <a:latin typeface="arial" charset="0"/>
                <a:ea typeface="+mn-ea"/>
                <a:cs typeface="+mn-cs"/>
              </a:rPr>
              <a:t>) annually.  The hour(s) will yield a corresponding number of units (</a:t>
            </a:r>
            <a:r>
              <a:rPr kumimoji="0" lang="en-US" sz="2300" b="1" i="0" u="none" strike="noStrike" kern="1200" cap="none" spc="0" normalizeH="0" baseline="0" noProof="0" dirty="0">
                <a:ln>
                  <a:noFill/>
                </a:ln>
                <a:solidFill>
                  <a:srgbClr val="1D1953"/>
                </a:solidFill>
                <a:effectLst/>
                <a:uLnTx/>
                <a:uFillTx/>
                <a:latin typeface="arial" charset="0"/>
                <a:ea typeface="+mn-ea"/>
                <a:cs typeface="+mn-cs"/>
              </a:rPr>
              <a:t>Calculated Units</a:t>
            </a:r>
            <a:r>
              <a:rPr kumimoji="0" lang="en-US" sz="2300" b="0" i="0" u="none" strike="noStrike" kern="1200" cap="none" spc="0" normalizeH="0" baseline="0" noProof="0" dirty="0">
                <a:ln>
                  <a:noFill/>
                </a:ln>
                <a:solidFill>
                  <a:srgbClr val="1D1953"/>
                </a:solidFill>
                <a:effectLst/>
                <a:uLnTx/>
                <a:uFillTx/>
                <a:latin typeface="arial" charset="0"/>
                <a:ea typeface="+mn-ea"/>
                <a:cs typeface="+mn-cs"/>
              </a:rPr>
              <a:t>).</a:t>
            </a:r>
          </a:p>
        </p:txBody>
      </p:sp>
      <p:pic>
        <p:nvPicPr>
          <p:cNvPr id="4" name="Picture 3">
            <a:extLst>
              <a:ext uri="{FF2B5EF4-FFF2-40B4-BE49-F238E27FC236}">
                <a16:creationId xmlns:a16="http://schemas.microsoft.com/office/drawing/2014/main" id="{C58E78BD-2BBD-0912-12A4-909F99B10230}"/>
              </a:ext>
            </a:extLst>
          </p:cNvPr>
          <p:cNvPicPr>
            <a:picLocks noChangeAspect="1"/>
          </p:cNvPicPr>
          <p:nvPr/>
        </p:nvPicPr>
        <p:blipFill rotWithShape="1">
          <a:blip r:embed="rId2"/>
          <a:srcRect l="932" t="3327" r="1470" b="3745"/>
          <a:stretch/>
        </p:blipFill>
        <p:spPr>
          <a:xfrm>
            <a:off x="1456249" y="2854495"/>
            <a:ext cx="9279502" cy="3626043"/>
          </a:xfrm>
          <a:prstGeom prst="rect">
            <a:avLst/>
          </a:prstGeom>
        </p:spPr>
      </p:pic>
    </p:spTree>
    <p:extLst>
      <p:ext uri="{BB962C8B-B14F-4D97-AF65-F5344CB8AC3E}">
        <p14:creationId xmlns:p14="http://schemas.microsoft.com/office/powerpoint/2010/main" val="1592472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97" y="127487"/>
            <a:ext cx="11297804" cy="1325563"/>
          </a:xfrm>
        </p:spPr>
        <p:txBody>
          <a:bodyPr/>
          <a:lstStyle/>
          <a:p>
            <a:pPr algn="ctr"/>
            <a:r>
              <a:rPr lang="en-US" dirty="0"/>
              <a:t>Behavioral Supports Services Level 1 &amp; Level 2 (BSS)</a:t>
            </a:r>
          </a:p>
        </p:txBody>
      </p:sp>
      <p:sp>
        <p:nvSpPr>
          <p:cNvPr id="3" name="TextBox 2">
            <a:extLst>
              <a:ext uri="{FF2B5EF4-FFF2-40B4-BE49-F238E27FC236}">
                <a16:creationId xmlns:a16="http://schemas.microsoft.com/office/drawing/2014/main" id="{7B9808C5-0DA0-82DC-9E05-86EFE9DC366F}"/>
              </a:ext>
            </a:extLst>
          </p:cNvPr>
          <p:cNvSpPr txBox="1"/>
          <p:nvPr/>
        </p:nvSpPr>
        <p:spPr>
          <a:xfrm>
            <a:off x="539364" y="1462314"/>
            <a:ext cx="11113270" cy="25699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BSS services are reimbursed in </a:t>
            </a:r>
            <a:r>
              <a:rPr kumimoji="0" lang="en-US" sz="2300" b="1" i="0" u="none" strike="noStrike" kern="1200" cap="none" spc="0" normalizeH="0" baseline="0" noProof="0" dirty="0">
                <a:ln>
                  <a:noFill/>
                </a:ln>
                <a:solidFill>
                  <a:srgbClr val="1D1953"/>
                </a:solidFill>
                <a:effectLst/>
                <a:uLnTx/>
                <a:uFillTx/>
                <a:latin typeface="arial" charset="0"/>
                <a:ea typeface="+mn-ea"/>
                <a:cs typeface="+mn-cs"/>
              </a:rPr>
              <a:t>15-minute </a:t>
            </a:r>
            <a:r>
              <a:rPr kumimoji="0" lang="en-US" sz="2300" b="0" i="0" u="none" strike="noStrike" kern="1200" cap="none" spc="0" normalizeH="0" baseline="0" noProof="0" dirty="0">
                <a:ln>
                  <a:noFill/>
                </a:ln>
                <a:solidFill>
                  <a:srgbClr val="1D1953"/>
                </a:solidFill>
                <a:effectLst/>
                <a:uLnTx/>
                <a:uFillTx/>
                <a:latin typeface="arial" charset="0"/>
                <a:ea typeface="+mn-ea"/>
                <a:cs typeface="+mn-cs"/>
              </a:rPr>
              <a:t>unit increments using two distinct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Behavioral Supports Services Level 1</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1D1953"/>
              </a:solidFill>
              <a:effectLst/>
              <a:uLnTx/>
              <a:uFillTx/>
              <a:latin typeface="arial"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Behavioral Supports Services Level 2</a:t>
            </a:r>
          </a:p>
        </p:txBody>
      </p:sp>
      <p:pic>
        <p:nvPicPr>
          <p:cNvPr id="6" name="Picture 5">
            <a:extLst>
              <a:ext uri="{FF2B5EF4-FFF2-40B4-BE49-F238E27FC236}">
                <a16:creationId xmlns:a16="http://schemas.microsoft.com/office/drawing/2014/main" id="{B645E2B1-793E-AA42-99CD-EB73BDB124A6}"/>
              </a:ext>
            </a:extLst>
          </p:cNvPr>
          <p:cNvPicPr>
            <a:picLocks noChangeAspect="1"/>
          </p:cNvPicPr>
          <p:nvPr/>
        </p:nvPicPr>
        <p:blipFill rotWithShape="1">
          <a:blip r:embed="rId2"/>
          <a:srcRect l="17399" t="12194" r="10969" b="15773"/>
          <a:stretch/>
        </p:blipFill>
        <p:spPr>
          <a:xfrm>
            <a:off x="7353245" y="2172259"/>
            <a:ext cx="4299389" cy="2728696"/>
          </a:xfrm>
          <a:prstGeom prst="rect">
            <a:avLst/>
          </a:prstGeom>
        </p:spPr>
      </p:pic>
      <p:sp>
        <p:nvSpPr>
          <p:cNvPr id="7" name="TextBox 6">
            <a:extLst>
              <a:ext uri="{FF2B5EF4-FFF2-40B4-BE49-F238E27FC236}">
                <a16:creationId xmlns:a16="http://schemas.microsoft.com/office/drawing/2014/main" id="{23A40AD4-D463-654E-89F9-6A3BD8FE4805}"/>
              </a:ext>
            </a:extLst>
          </p:cNvPr>
          <p:cNvSpPr txBox="1"/>
          <p:nvPr/>
        </p:nvSpPr>
        <p:spPr>
          <a:xfrm>
            <a:off x="539364" y="5116722"/>
            <a:ext cx="11113270"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Center for Medicare and Medicaid Services (CMS) standard Medicaid rounding rules: </a:t>
            </a:r>
            <a:r>
              <a:rPr kumimoji="0" lang="en-US" sz="2300" b="0" i="0" u="none" strike="noStrike" kern="1200" cap="none" spc="0" normalizeH="0" baseline="0" noProof="0" dirty="0">
                <a:ln>
                  <a:noFill/>
                </a:ln>
                <a:solidFill>
                  <a:srgbClr val="1D1953"/>
                </a:solidFill>
                <a:effectLst/>
                <a:uLnTx/>
                <a:uFillTx/>
                <a:latin typeface="arial" charset="0"/>
                <a:ea typeface="+mn-ea"/>
                <a:cs typeface="+mn-cs"/>
              </a:rPr>
              <a:t>Up to seven (7) minutes of completed services will be rounded down. Eight (8) minutes of completed services will be rounded up to a 15-minute unit. </a:t>
            </a:r>
          </a:p>
        </p:txBody>
      </p:sp>
    </p:spTree>
    <p:extLst>
      <p:ext uri="{BB962C8B-B14F-4D97-AF65-F5344CB8AC3E}">
        <p14:creationId xmlns:p14="http://schemas.microsoft.com/office/powerpoint/2010/main" val="614276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83" y="145205"/>
            <a:ext cx="11341915" cy="1325563"/>
          </a:xfrm>
        </p:spPr>
        <p:txBody>
          <a:bodyPr>
            <a:normAutofit/>
          </a:bodyPr>
          <a:lstStyle/>
          <a:p>
            <a:pPr algn="ctr"/>
            <a:r>
              <a:rPr lang="en-US" sz="3200" dirty="0"/>
              <a:t>Behavioral Supports Services (BSS) – PA Development</a:t>
            </a:r>
          </a:p>
        </p:txBody>
      </p:sp>
      <p:sp>
        <p:nvSpPr>
          <p:cNvPr id="8" name="TextBox 7">
            <a:extLst>
              <a:ext uri="{FF2B5EF4-FFF2-40B4-BE49-F238E27FC236}">
                <a16:creationId xmlns:a16="http://schemas.microsoft.com/office/drawing/2014/main" id="{D8BB73EE-4A7F-5526-A90C-0647A6182723}"/>
              </a:ext>
            </a:extLst>
          </p:cNvPr>
          <p:cNvSpPr txBox="1"/>
          <p:nvPr/>
        </p:nvSpPr>
        <p:spPr>
          <a:xfrm>
            <a:off x="455802" y="1470768"/>
            <a:ext cx="10938417"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Behavioral Support Services (BSS) approved in the ISP will be authorized on the prior authorization (PA) with 2 distinct procedure codes and modifiers.</a:t>
            </a:r>
          </a:p>
        </p:txBody>
      </p:sp>
      <p:pic>
        <p:nvPicPr>
          <p:cNvPr id="10" name="Picture 9">
            <a:extLst>
              <a:ext uri="{FF2B5EF4-FFF2-40B4-BE49-F238E27FC236}">
                <a16:creationId xmlns:a16="http://schemas.microsoft.com/office/drawing/2014/main" id="{1D056367-CA2F-2704-F0CC-D90152E922D1}"/>
              </a:ext>
            </a:extLst>
          </p:cNvPr>
          <p:cNvPicPr>
            <a:picLocks noChangeAspect="1"/>
          </p:cNvPicPr>
          <p:nvPr/>
        </p:nvPicPr>
        <p:blipFill rotWithShape="1">
          <a:blip r:embed="rId2"/>
          <a:srcRect l="3737" t="25837" r="3233" b="10416"/>
          <a:stretch/>
        </p:blipFill>
        <p:spPr>
          <a:xfrm>
            <a:off x="2269203" y="5115955"/>
            <a:ext cx="7653593" cy="1391485"/>
          </a:xfrm>
          <a:prstGeom prst="rect">
            <a:avLst/>
          </a:prstGeom>
        </p:spPr>
      </p:pic>
      <p:pic>
        <p:nvPicPr>
          <p:cNvPr id="12" name="Picture 11">
            <a:extLst>
              <a:ext uri="{FF2B5EF4-FFF2-40B4-BE49-F238E27FC236}">
                <a16:creationId xmlns:a16="http://schemas.microsoft.com/office/drawing/2014/main" id="{24CD8DD2-3CAE-6618-EA5A-5B2263D12A9B}"/>
              </a:ext>
            </a:extLst>
          </p:cNvPr>
          <p:cNvPicPr>
            <a:picLocks noChangeAspect="1"/>
          </p:cNvPicPr>
          <p:nvPr/>
        </p:nvPicPr>
        <p:blipFill rotWithShape="1">
          <a:blip r:embed="rId3"/>
          <a:srcRect l="6544" t="14506" r="6039" b="4775"/>
          <a:stretch/>
        </p:blipFill>
        <p:spPr>
          <a:xfrm>
            <a:off x="1698956" y="2386992"/>
            <a:ext cx="8732568" cy="2565612"/>
          </a:xfrm>
          <a:prstGeom prst="rect">
            <a:avLst/>
          </a:prstGeom>
        </p:spPr>
      </p:pic>
    </p:spTree>
    <p:extLst>
      <p:ext uri="{BB962C8B-B14F-4D97-AF65-F5344CB8AC3E}">
        <p14:creationId xmlns:p14="http://schemas.microsoft.com/office/powerpoint/2010/main" val="1258927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83" y="145205"/>
            <a:ext cx="11341915" cy="1325563"/>
          </a:xfrm>
        </p:spPr>
        <p:txBody>
          <a:bodyPr>
            <a:normAutofit/>
          </a:bodyPr>
          <a:lstStyle/>
          <a:p>
            <a:pPr algn="ctr"/>
            <a:r>
              <a:rPr lang="en-US" sz="3200" dirty="0"/>
              <a:t>Behavioral Supports Services (BSS) – PA Development</a:t>
            </a:r>
          </a:p>
        </p:txBody>
      </p:sp>
      <p:sp>
        <p:nvSpPr>
          <p:cNvPr id="8" name="TextBox 7">
            <a:extLst>
              <a:ext uri="{FF2B5EF4-FFF2-40B4-BE49-F238E27FC236}">
                <a16:creationId xmlns:a16="http://schemas.microsoft.com/office/drawing/2014/main" id="{D8BB73EE-4A7F-5526-A90C-0647A6182723}"/>
              </a:ext>
            </a:extLst>
          </p:cNvPr>
          <p:cNvSpPr txBox="1"/>
          <p:nvPr/>
        </p:nvSpPr>
        <p:spPr>
          <a:xfrm>
            <a:off x="455802" y="1470768"/>
            <a:ext cx="10938417" cy="11541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The Behavioral Support Services (BSS) authorized amount on the PA service line is generated by the listed units and the Level 2 rate of $25.23 (the highest of the two rates for BSS).</a:t>
            </a:r>
          </a:p>
        </p:txBody>
      </p:sp>
      <p:pic>
        <p:nvPicPr>
          <p:cNvPr id="4" name="Picture 3">
            <a:extLst>
              <a:ext uri="{FF2B5EF4-FFF2-40B4-BE49-F238E27FC236}">
                <a16:creationId xmlns:a16="http://schemas.microsoft.com/office/drawing/2014/main" id="{3FBA1F48-8E3F-CFF0-0AD5-8852A5DEACFA}"/>
              </a:ext>
            </a:extLst>
          </p:cNvPr>
          <p:cNvPicPr>
            <a:picLocks noChangeAspect="1"/>
          </p:cNvPicPr>
          <p:nvPr/>
        </p:nvPicPr>
        <p:blipFill rotWithShape="1">
          <a:blip r:embed="rId2"/>
          <a:srcRect l="1695" t="8297" r="1978" b="15181"/>
          <a:stretch/>
        </p:blipFill>
        <p:spPr>
          <a:xfrm>
            <a:off x="857736" y="3224786"/>
            <a:ext cx="10476528" cy="1695254"/>
          </a:xfrm>
          <a:prstGeom prst="rect">
            <a:avLst/>
          </a:prstGeom>
        </p:spPr>
      </p:pic>
    </p:spTree>
    <p:extLst>
      <p:ext uri="{BB962C8B-B14F-4D97-AF65-F5344CB8AC3E}">
        <p14:creationId xmlns:p14="http://schemas.microsoft.com/office/powerpoint/2010/main" val="3644167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Down 10">
            <a:extLst>
              <a:ext uri="{FF2B5EF4-FFF2-40B4-BE49-F238E27FC236}">
                <a16:creationId xmlns:a16="http://schemas.microsoft.com/office/drawing/2014/main" id="{E34F77B8-639B-99D7-5C50-06F5AC15A2B3}"/>
              </a:ext>
            </a:extLst>
          </p:cNvPr>
          <p:cNvSpPr/>
          <p:nvPr/>
        </p:nvSpPr>
        <p:spPr>
          <a:xfrm rot="3883918">
            <a:off x="9788978" y="3415318"/>
            <a:ext cx="449613" cy="2474789"/>
          </a:xfrm>
          <a:prstGeom prst="downArrow">
            <a:avLst/>
          </a:prstGeom>
          <a:solidFill>
            <a:srgbClr val="FF0000"/>
          </a:solidFill>
          <a:ln>
            <a:solidFill>
              <a:srgbClr val="FF99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Arrow: Down 8">
            <a:extLst>
              <a:ext uri="{FF2B5EF4-FFF2-40B4-BE49-F238E27FC236}">
                <a16:creationId xmlns:a16="http://schemas.microsoft.com/office/drawing/2014/main" id="{4AC59D7C-B1F7-477A-A62D-440164EC358E}"/>
              </a:ext>
            </a:extLst>
          </p:cNvPr>
          <p:cNvSpPr/>
          <p:nvPr/>
        </p:nvSpPr>
        <p:spPr>
          <a:xfrm rot="17726289">
            <a:off x="1922729" y="3415319"/>
            <a:ext cx="449613" cy="2474789"/>
          </a:xfrm>
          <a:prstGeom prst="downArrow">
            <a:avLst/>
          </a:prstGeom>
          <a:solidFill>
            <a:srgbClr val="FF0000"/>
          </a:solidFill>
          <a:ln>
            <a:solidFill>
              <a:srgbClr val="FF99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394283" y="145205"/>
            <a:ext cx="11341915" cy="1325563"/>
          </a:xfrm>
        </p:spPr>
        <p:txBody>
          <a:bodyPr>
            <a:normAutofit/>
          </a:bodyPr>
          <a:lstStyle/>
          <a:p>
            <a:pPr algn="ctr"/>
            <a:r>
              <a:rPr lang="en-US" sz="3200" dirty="0"/>
              <a:t>Behavioral Supports Services (BSS) – PA Development</a:t>
            </a:r>
          </a:p>
        </p:txBody>
      </p:sp>
      <p:sp>
        <p:nvSpPr>
          <p:cNvPr id="8" name="TextBox 7">
            <a:extLst>
              <a:ext uri="{FF2B5EF4-FFF2-40B4-BE49-F238E27FC236}">
                <a16:creationId xmlns:a16="http://schemas.microsoft.com/office/drawing/2014/main" id="{D8BB73EE-4A7F-5526-A90C-0647A6182723}"/>
              </a:ext>
            </a:extLst>
          </p:cNvPr>
          <p:cNvSpPr txBox="1"/>
          <p:nvPr/>
        </p:nvSpPr>
        <p:spPr>
          <a:xfrm>
            <a:off x="1073344" y="1469787"/>
            <a:ext cx="10045311"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The key sections on the PA service line that are sent to the GA Medicaid Management Information System (GAMMIS):</a:t>
            </a:r>
          </a:p>
        </p:txBody>
      </p:sp>
      <p:pic>
        <p:nvPicPr>
          <p:cNvPr id="5" name="Picture 4">
            <a:extLst>
              <a:ext uri="{FF2B5EF4-FFF2-40B4-BE49-F238E27FC236}">
                <a16:creationId xmlns:a16="http://schemas.microsoft.com/office/drawing/2014/main" id="{56BDA619-1DD3-1CA0-BFF1-608BB4D4CC8D}"/>
              </a:ext>
            </a:extLst>
          </p:cNvPr>
          <p:cNvPicPr>
            <a:picLocks noChangeAspect="1"/>
          </p:cNvPicPr>
          <p:nvPr/>
        </p:nvPicPr>
        <p:blipFill rotWithShape="1">
          <a:blip r:embed="rId2"/>
          <a:srcRect l="10188" t="9069" r="17554" b="11064"/>
          <a:stretch/>
        </p:blipFill>
        <p:spPr>
          <a:xfrm>
            <a:off x="394283" y="2614748"/>
            <a:ext cx="1295180" cy="1628503"/>
          </a:xfrm>
          <a:prstGeom prst="rect">
            <a:avLst/>
          </a:prstGeom>
        </p:spPr>
      </p:pic>
      <p:pic>
        <p:nvPicPr>
          <p:cNvPr id="7" name="Picture 6">
            <a:extLst>
              <a:ext uri="{FF2B5EF4-FFF2-40B4-BE49-F238E27FC236}">
                <a16:creationId xmlns:a16="http://schemas.microsoft.com/office/drawing/2014/main" id="{94BDD005-471F-FAC8-8CA7-227B0CF55CDB}"/>
              </a:ext>
            </a:extLst>
          </p:cNvPr>
          <p:cNvPicPr>
            <a:picLocks noChangeAspect="1"/>
          </p:cNvPicPr>
          <p:nvPr/>
        </p:nvPicPr>
        <p:blipFill rotWithShape="1">
          <a:blip r:embed="rId3"/>
          <a:srcRect l="10723" t="6912" r="12013" b="8757"/>
          <a:stretch/>
        </p:blipFill>
        <p:spPr>
          <a:xfrm>
            <a:off x="1773665" y="2627352"/>
            <a:ext cx="657981" cy="1628504"/>
          </a:xfrm>
          <a:prstGeom prst="rect">
            <a:avLst/>
          </a:prstGeom>
        </p:spPr>
      </p:pic>
      <p:pic>
        <p:nvPicPr>
          <p:cNvPr id="10" name="Picture 9">
            <a:extLst>
              <a:ext uri="{FF2B5EF4-FFF2-40B4-BE49-F238E27FC236}">
                <a16:creationId xmlns:a16="http://schemas.microsoft.com/office/drawing/2014/main" id="{CD76EC99-FA1E-A566-E635-24DC9234DA55}"/>
              </a:ext>
            </a:extLst>
          </p:cNvPr>
          <p:cNvPicPr>
            <a:picLocks noChangeAspect="1"/>
          </p:cNvPicPr>
          <p:nvPr/>
        </p:nvPicPr>
        <p:blipFill rotWithShape="1">
          <a:blip r:embed="rId4"/>
          <a:srcRect l="23727" t="8734" r="26530" b="10787"/>
          <a:stretch/>
        </p:blipFill>
        <p:spPr>
          <a:xfrm>
            <a:off x="2492405" y="2627352"/>
            <a:ext cx="1608828" cy="1665476"/>
          </a:xfrm>
          <a:prstGeom prst="rect">
            <a:avLst/>
          </a:prstGeom>
          <a:ln w="28575">
            <a:noFill/>
          </a:ln>
          <a:effectLst>
            <a:glow rad="228600">
              <a:schemeClr val="accent5">
                <a:satMod val="175000"/>
                <a:alpha val="40000"/>
              </a:schemeClr>
            </a:glow>
          </a:effectLst>
        </p:spPr>
      </p:pic>
      <p:sp>
        <p:nvSpPr>
          <p:cNvPr id="6" name="Arrow: Down 5">
            <a:extLst>
              <a:ext uri="{FF2B5EF4-FFF2-40B4-BE49-F238E27FC236}">
                <a16:creationId xmlns:a16="http://schemas.microsoft.com/office/drawing/2014/main" id="{BF6335D4-10C1-DFA9-53C8-C70C4F48923E}"/>
              </a:ext>
            </a:extLst>
          </p:cNvPr>
          <p:cNvSpPr/>
          <p:nvPr/>
        </p:nvSpPr>
        <p:spPr>
          <a:xfrm>
            <a:off x="5855369" y="4134979"/>
            <a:ext cx="449613" cy="571200"/>
          </a:xfrm>
          <a:prstGeom prst="downArrow">
            <a:avLst/>
          </a:prstGeom>
          <a:solidFill>
            <a:srgbClr val="FF0000"/>
          </a:solidFill>
          <a:ln>
            <a:solidFill>
              <a:srgbClr val="FF99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57A11B2A-5355-D6CE-F7B0-10EC11A9A629}"/>
              </a:ext>
            </a:extLst>
          </p:cNvPr>
          <p:cNvPicPr>
            <a:picLocks noChangeAspect="1"/>
          </p:cNvPicPr>
          <p:nvPr/>
        </p:nvPicPr>
        <p:blipFill rotWithShape="1">
          <a:blip r:embed="rId5"/>
          <a:srcRect l="3211" t="5110" r="3211" b="7358"/>
          <a:stretch/>
        </p:blipFill>
        <p:spPr>
          <a:xfrm>
            <a:off x="4161992" y="2627352"/>
            <a:ext cx="4473948" cy="1677239"/>
          </a:xfrm>
          <a:prstGeom prst="rect">
            <a:avLst/>
          </a:prstGeom>
        </p:spPr>
      </p:pic>
      <p:pic>
        <p:nvPicPr>
          <p:cNvPr id="14" name="Picture 13">
            <a:extLst>
              <a:ext uri="{FF2B5EF4-FFF2-40B4-BE49-F238E27FC236}">
                <a16:creationId xmlns:a16="http://schemas.microsoft.com/office/drawing/2014/main" id="{26A81FC0-3EA0-165A-1E5D-6177912EC59A}"/>
              </a:ext>
            </a:extLst>
          </p:cNvPr>
          <p:cNvPicPr>
            <a:picLocks noChangeAspect="1"/>
          </p:cNvPicPr>
          <p:nvPr/>
        </p:nvPicPr>
        <p:blipFill rotWithShape="1">
          <a:blip r:embed="rId6"/>
          <a:srcRect l="7315" t="8885" r="12217" b="11492"/>
          <a:stretch/>
        </p:blipFill>
        <p:spPr>
          <a:xfrm>
            <a:off x="8696699" y="2614748"/>
            <a:ext cx="1613620" cy="1677239"/>
          </a:xfrm>
          <a:prstGeom prst="rect">
            <a:avLst/>
          </a:prstGeom>
        </p:spPr>
      </p:pic>
      <p:pic>
        <p:nvPicPr>
          <p:cNvPr id="16" name="Picture 15">
            <a:extLst>
              <a:ext uri="{FF2B5EF4-FFF2-40B4-BE49-F238E27FC236}">
                <a16:creationId xmlns:a16="http://schemas.microsoft.com/office/drawing/2014/main" id="{DDE6A211-E7B8-43FA-B6B2-833E83D774AE}"/>
              </a:ext>
            </a:extLst>
          </p:cNvPr>
          <p:cNvPicPr>
            <a:picLocks noChangeAspect="1"/>
          </p:cNvPicPr>
          <p:nvPr/>
        </p:nvPicPr>
        <p:blipFill rotWithShape="1">
          <a:blip r:embed="rId7"/>
          <a:srcRect l="4550" t="7098" r="23047" b="3781"/>
          <a:stretch/>
        </p:blipFill>
        <p:spPr>
          <a:xfrm>
            <a:off x="10375025" y="2614748"/>
            <a:ext cx="1487259" cy="1677238"/>
          </a:xfrm>
          <a:prstGeom prst="rect">
            <a:avLst/>
          </a:prstGeom>
        </p:spPr>
      </p:pic>
      <p:pic>
        <p:nvPicPr>
          <p:cNvPr id="4" name="Picture 3">
            <a:extLst>
              <a:ext uri="{FF2B5EF4-FFF2-40B4-BE49-F238E27FC236}">
                <a16:creationId xmlns:a16="http://schemas.microsoft.com/office/drawing/2014/main" id="{AD581706-722B-D618-9A85-DD9507ADCACA}"/>
              </a:ext>
            </a:extLst>
          </p:cNvPr>
          <p:cNvPicPr>
            <a:picLocks noChangeAspect="1"/>
          </p:cNvPicPr>
          <p:nvPr/>
        </p:nvPicPr>
        <p:blipFill rotWithShape="1">
          <a:blip r:embed="rId8"/>
          <a:srcRect l="4654" t="8943" r="6082" b="16215"/>
          <a:stretch/>
        </p:blipFill>
        <p:spPr>
          <a:xfrm>
            <a:off x="4246728" y="4750420"/>
            <a:ext cx="3698543" cy="1732267"/>
          </a:xfrm>
          <a:prstGeom prst="rect">
            <a:avLst/>
          </a:prstGeom>
        </p:spPr>
      </p:pic>
    </p:spTree>
    <p:extLst>
      <p:ext uri="{BB962C8B-B14F-4D97-AF65-F5344CB8AC3E}">
        <p14:creationId xmlns:p14="http://schemas.microsoft.com/office/powerpoint/2010/main" val="3541444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83" y="145205"/>
            <a:ext cx="11341915" cy="1325563"/>
          </a:xfrm>
        </p:spPr>
        <p:txBody>
          <a:bodyPr>
            <a:normAutofit/>
          </a:bodyPr>
          <a:lstStyle/>
          <a:p>
            <a:pPr algn="ctr"/>
            <a:r>
              <a:rPr lang="en-US" sz="3200" dirty="0"/>
              <a:t>Behavioral Supports Services (BSS) – GAMMIS</a:t>
            </a:r>
          </a:p>
        </p:txBody>
      </p:sp>
      <p:sp>
        <p:nvSpPr>
          <p:cNvPr id="8" name="TextBox 7">
            <a:extLst>
              <a:ext uri="{FF2B5EF4-FFF2-40B4-BE49-F238E27FC236}">
                <a16:creationId xmlns:a16="http://schemas.microsoft.com/office/drawing/2014/main" id="{D8BB73EE-4A7F-5526-A90C-0647A6182723}"/>
              </a:ext>
            </a:extLst>
          </p:cNvPr>
          <p:cNvSpPr txBox="1"/>
          <p:nvPr/>
        </p:nvSpPr>
        <p:spPr>
          <a:xfrm>
            <a:off x="1073344" y="1608011"/>
            <a:ext cx="10045311"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Medicaid/GAMMIS State Access View (DBHDD, DCH &amp; </a:t>
            </a:r>
            <a:r>
              <a:rPr kumimoji="0" lang="en-US" sz="2300" b="1" i="0" u="none" strike="noStrike" kern="1200" cap="none" spc="0" normalizeH="0" baseline="0" noProof="0" dirty="0" err="1">
                <a:ln>
                  <a:noFill/>
                </a:ln>
                <a:solidFill>
                  <a:srgbClr val="1D1953"/>
                </a:solidFill>
                <a:effectLst/>
                <a:uLnTx/>
                <a:uFillTx/>
                <a:latin typeface="arial" charset="0"/>
                <a:ea typeface="+mn-ea"/>
                <a:cs typeface="+mn-cs"/>
              </a:rPr>
              <a:t>Gainwell</a:t>
            </a:r>
            <a:r>
              <a:rPr kumimoji="0" lang="en-US" sz="2300" b="1" i="0" u="none" strike="noStrike" kern="1200" cap="none" spc="0" normalizeH="0" baseline="0" noProof="0" dirty="0">
                <a:ln>
                  <a:noFill/>
                </a:ln>
                <a:solidFill>
                  <a:srgbClr val="1D1953"/>
                </a:solidFill>
                <a:effectLst/>
                <a:uLnTx/>
                <a:uFillTx/>
                <a:latin typeface="arial" charset="0"/>
                <a:ea typeface="+mn-ea"/>
                <a:cs typeface="+mn-cs"/>
              </a:rPr>
              <a:t>)</a:t>
            </a:r>
          </a:p>
        </p:txBody>
      </p:sp>
      <p:sp>
        <p:nvSpPr>
          <p:cNvPr id="15" name="TextBox 14">
            <a:extLst>
              <a:ext uri="{FF2B5EF4-FFF2-40B4-BE49-F238E27FC236}">
                <a16:creationId xmlns:a16="http://schemas.microsoft.com/office/drawing/2014/main" id="{73C8CAC9-9512-55C1-42E3-25C7E48059A0}"/>
              </a:ext>
            </a:extLst>
          </p:cNvPr>
          <p:cNvSpPr txBox="1"/>
          <p:nvPr/>
        </p:nvSpPr>
        <p:spPr>
          <a:xfrm>
            <a:off x="1042584" y="5351449"/>
            <a:ext cx="10045311"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BSS Procedure Codes and Modifiers are visible to State users (GAMMIS).</a:t>
            </a:r>
          </a:p>
        </p:txBody>
      </p:sp>
      <p:pic>
        <p:nvPicPr>
          <p:cNvPr id="18" name="Picture 17">
            <a:extLst>
              <a:ext uri="{FF2B5EF4-FFF2-40B4-BE49-F238E27FC236}">
                <a16:creationId xmlns:a16="http://schemas.microsoft.com/office/drawing/2014/main" id="{4AB2F0CA-AE27-D369-EA0A-E516A771DE1F}"/>
              </a:ext>
            </a:extLst>
          </p:cNvPr>
          <p:cNvPicPr>
            <a:picLocks noChangeAspect="1"/>
          </p:cNvPicPr>
          <p:nvPr/>
        </p:nvPicPr>
        <p:blipFill rotWithShape="1">
          <a:blip r:embed="rId2"/>
          <a:srcRect l="1250" t="5958" r="2846" b="17693"/>
          <a:stretch/>
        </p:blipFill>
        <p:spPr>
          <a:xfrm>
            <a:off x="936548" y="2398941"/>
            <a:ext cx="10318903" cy="2545066"/>
          </a:xfrm>
          <a:prstGeom prst="rect">
            <a:avLst/>
          </a:prstGeom>
        </p:spPr>
      </p:pic>
    </p:spTree>
    <p:extLst>
      <p:ext uri="{BB962C8B-B14F-4D97-AF65-F5344CB8AC3E}">
        <p14:creationId xmlns:p14="http://schemas.microsoft.com/office/powerpoint/2010/main" val="3631381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DF8B-B0A6-4063-9989-9470BADF6FDC}"/>
              </a:ext>
            </a:extLst>
          </p:cNvPr>
          <p:cNvSpPr>
            <a:spLocks noGrp="1"/>
          </p:cNvSpPr>
          <p:nvPr>
            <p:ph type="title"/>
          </p:nvPr>
        </p:nvSpPr>
        <p:spPr>
          <a:xfrm>
            <a:off x="2268631" y="1198681"/>
            <a:ext cx="7654738" cy="964931"/>
          </a:xfrm>
        </p:spPr>
        <p:txBody>
          <a:bodyPr>
            <a:normAutofit fontScale="90000"/>
          </a:bodyPr>
          <a:lstStyle/>
          <a:p>
            <a:br>
              <a:rPr lang="en-US" sz="3203"/>
            </a:br>
            <a:endParaRPr lang="en-US" sz="3203"/>
          </a:p>
        </p:txBody>
      </p:sp>
      <p:graphicFrame>
        <p:nvGraphicFramePr>
          <p:cNvPr id="5" name="Content Placeholder 2">
            <a:extLst>
              <a:ext uri="{FF2B5EF4-FFF2-40B4-BE49-F238E27FC236}">
                <a16:creationId xmlns:a16="http://schemas.microsoft.com/office/drawing/2014/main" id="{4E661FA8-F98C-4EF0-A1E4-0D046B6929DD}"/>
              </a:ext>
            </a:extLst>
          </p:cNvPr>
          <p:cNvGraphicFramePr>
            <a:graphicFrameLocks noGrp="1"/>
          </p:cNvGraphicFramePr>
          <p:nvPr>
            <p:ph idx="1"/>
          </p:nvPr>
        </p:nvGraphicFramePr>
        <p:xfrm>
          <a:off x="4207130" y="2261837"/>
          <a:ext cx="6227139" cy="3838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6501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83" y="145205"/>
            <a:ext cx="11341915" cy="1325563"/>
          </a:xfrm>
        </p:spPr>
        <p:txBody>
          <a:bodyPr>
            <a:normAutofit/>
          </a:bodyPr>
          <a:lstStyle/>
          <a:p>
            <a:pPr algn="ctr"/>
            <a:r>
              <a:rPr lang="en-US" sz="3200" dirty="0"/>
              <a:t>Behavioral Supports Services (BSS) – GAMMIS</a:t>
            </a:r>
          </a:p>
        </p:txBody>
      </p:sp>
      <p:sp>
        <p:nvSpPr>
          <p:cNvPr id="8" name="TextBox 7">
            <a:extLst>
              <a:ext uri="{FF2B5EF4-FFF2-40B4-BE49-F238E27FC236}">
                <a16:creationId xmlns:a16="http://schemas.microsoft.com/office/drawing/2014/main" id="{D8BB73EE-4A7F-5526-A90C-0647A6182723}"/>
              </a:ext>
            </a:extLst>
          </p:cNvPr>
          <p:cNvSpPr txBox="1"/>
          <p:nvPr/>
        </p:nvSpPr>
        <p:spPr>
          <a:xfrm>
            <a:off x="1073344" y="1505160"/>
            <a:ext cx="10045311"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Medicaid/GAMMIS Provider Access View (Web Portal)</a:t>
            </a:r>
          </a:p>
        </p:txBody>
      </p:sp>
      <p:sp>
        <p:nvSpPr>
          <p:cNvPr id="15" name="TextBox 14">
            <a:extLst>
              <a:ext uri="{FF2B5EF4-FFF2-40B4-BE49-F238E27FC236}">
                <a16:creationId xmlns:a16="http://schemas.microsoft.com/office/drawing/2014/main" id="{73C8CAC9-9512-55C1-42E3-25C7E48059A0}"/>
              </a:ext>
            </a:extLst>
          </p:cNvPr>
          <p:cNvSpPr txBox="1"/>
          <p:nvPr/>
        </p:nvSpPr>
        <p:spPr>
          <a:xfrm>
            <a:off x="845015" y="5858885"/>
            <a:ext cx="1050196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Only H2019-</a:t>
            </a:r>
            <a:r>
              <a:rPr kumimoji="0" lang="en-US" sz="2300" b="0" i="0" u="none" strike="noStrike" kern="1200" cap="none" spc="0" normalizeH="0" baseline="0" noProof="0" dirty="0">
                <a:ln>
                  <a:noFill/>
                </a:ln>
                <a:solidFill>
                  <a:srgbClr val="FF0000"/>
                </a:solidFill>
                <a:effectLst/>
                <a:uLnTx/>
                <a:uFillTx/>
                <a:latin typeface="arial" charset="0"/>
                <a:ea typeface="+mn-ea"/>
                <a:cs typeface="+mn-cs"/>
              </a:rPr>
              <a:t>UA</a:t>
            </a:r>
            <a:r>
              <a:rPr kumimoji="0" lang="en-US" sz="2300" b="0" i="0" u="none" strike="noStrike" kern="1200" cap="none" spc="0" normalizeH="0" baseline="0" noProof="0" dirty="0">
                <a:ln>
                  <a:noFill/>
                </a:ln>
                <a:solidFill>
                  <a:srgbClr val="1D1953"/>
                </a:solidFill>
                <a:effectLst/>
                <a:uLnTx/>
                <a:uFillTx/>
                <a:latin typeface="arial" charset="0"/>
                <a:ea typeface="+mn-ea"/>
                <a:cs typeface="+mn-cs"/>
              </a:rPr>
              <a:t> is visible to providers but H2019-</a:t>
            </a:r>
            <a:r>
              <a:rPr kumimoji="0" lang="en-US" sz="2300" b="0" i="0" u="none" strike="noStrike" kern="1200" cap="none" spc="0" normalizeH="0" baseline="0" noProof="0" dirty="0">
                <a:ln>
                  <a:noFill/>
                </a:ln>
                <a:solidFill>
                  <a:srgbClr val="FF0000"/>
                </a:solidFill>
                <a:effectLst/>
                <a:uLnTx/>
                <a:uFillTx/>
                <a:latin typeface="arial" charset="0"/>
                <a:ea typeface="+mn-ea"/>
                <a:cs typeface="+mn-cs"/>
              </a:rPr>
              <a:t>UB</a:t>
            </a:r>
            <a:r>
              <a:rPr kumimoji="0" lang="en-US" sz="2300" b="0" i="0" u="none" strike="noStrike" kern="1200" cap="none" spc="0" normalizeH="0" baseline="0" noProof="0" dirty="0">
                <a:ln>
                  <a:noFill/>
                </a:ln>
                <a:solidFill>
                  <a:srgbClr val="1D1953"/>
                </a:solidFill>
                <a:effectLst/>
                <a:uLnTx/>
                <a:uFillTx/>
                <a:latin typeface="arial" charset="0"/>
                <a:ea typeface="+mn-ea"/>
                <a:cs typeface="+mn-cs"/>
              </a:rPr>
              <a:t> is also available for billing.</a:t>
            </a:r>
          </a:p>
        </p:txBody>
      </p:sp>
      <p:pic>
        <p:nvPicPr>
          <p:cNvPr id="4" name="Picture 3">
            <a:extLst>
              <a:ext uri="{FF2B5EF4-FFF2-40B4-BE49-F238E27FC236}">
                <a16:creationId xmlns:a16="http://schemas.microsoft.com/office/drawing/2014/main" id="{3C8A258A-4BA7-3747-1301-B5A568446B89}"/>
              </a:ext>
            </a:extLst>
          </p:cNvPr>
          <p:cNvPicPr>
            <a:picLocks noChangeAspect="1"/>
          </p:cNvPicPr>
          <p:nvPr/>
        </p:nvPicPr>
        <p:blipFill rotWithShape="1">
          <a:blip r:embed="rId2"/>
          <a:srcRect l="1657" t="4704" r="2413" b="7543"/>
          <a:stretch/>
        </p:blipFill>
        <p:spPr>
          <a:xfrm>
            <a:off x="787947" y="2120129"/>
            <a:ext cx="10616105" cy="3580523"/>
          </a:xfrm>
          <a:prstGeom prst="rect">
            <a:avLst/>
          </a:prstGeom>
        </p:spPr>
      </p:pic>
    </p:spTree>
    <p:extLst>
      <p:ext uri="{BB962C8B-B14F-4D97-AF65-F5344CB8AC3E}">
        <p14:creationId xmlns:p14="http://schemas.microsoft.com/office/powerpoint/2010/main" val="4788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152187"/>
            <a:ext cx="11320035" cy="1325563"/>
          </a:xfrm>
        </p:spPr>
        <p:txBody>
          <a:bodyPr>
            <a:normAutofit/>
          </a:bodyPr>
          <a:lstStyle/>
          <a:p>
            <a:pPr marL="0" indent="0" algn="ctr">
              <a:buNone/>
            </a:pPr>
            <a:r>
              <a:rPr lang="en-US" sz="3600" dirty="0">
                <a:solidFill>
                  <a:schemeClr val="tx2"/>
                </a:solidFill>
                <a:latin typeface="arial" charset="0"/>
                <a:ea typeface="+mj-ea"/>
                <a:cs typeface="+mj-cs"/>
              </a:rPr>
              <a:t>Medicaid Payment Methodology – NOW &amp; COMP  </a:t>
            </a:r>
          </a:p>
        </p:txBody>
      </p:sp>
      <p:graphicFrame>
        <p:nvGraphicFramePr>
          <p:cNvPr id="7" name="Table 8">
            <a:extLst>
              <a:ext uri="{FF2B5EF4-FFF2-40B4-BE49-F238E27FC236}">
                <a16:creationId xmlns:a16="http://schemas.microsoft.com/office/drawing/2014/main" id="{EE17B6C0-4C8A-92A8-921F-DBEAF8AC103F}"/>
              </a:ext>
            </a:extLst>
          </p:cNvPr>
          <p:cNvGraphicFramePr>
            <a:graphicFrameLocks noGrp="1"/>
          </p:cNvGraphicFramePr>
          <p:nvPr/>
        </p:nvGraphicFramePr>
        <p:xfrm>
          <a:off x="588294" y="1477750"/>
          <a:ext cx="11015412" cy="4838977"/>
        </p:xfrm>
        <a:graphic>
          <a:graphicData uri="http://schemas.openxmlformats.org/drawingml/2006/table">
            <a:tbl>
              <a:tblPr firstRow="1" bandRow="1">
                <a:tableStyleId>{5C22544A-7EE6-4342-B048-85BDC9FD1C3A}</a:tableStyleId>
              </a:tblPr>
              <a:tblGrid>
                <a:gridCol w="3671804">
                  <a:extLst>
                    <a:ext uri="{9D8B030D-6E8A-4147-A177-3AD203B41FA5}">
                      <a16:colId xmlns:a16="http://schemas.microsoft.com/office/drawing/2014/main" val="1713735512"/>
                    </a:ext>
                  </a:extLst>
                </a:gridCol>
                <a:gridCol w="3671804">
                  <a:extLst>
                    <a:ext uri="{9D8B030D-6E8A-4147-A177-3AD203B41FA5}">
                      <a16:colId xmlns:a16="http://schemas.microsoft.com/office/drawing/2014/main" val="627103601"/>
                    </a:ext>
                  </a:extLst>
                </a:gridCol>
                <a:gridCol w="3671804">
                  <a:extLst>
                    <a:ext uri="{9D8B030D-6E8A-4147-A177-3AD203B41FA5}">
                      <a16:colId xmlns:a16="http://schemas.microsoft.com/office/drawing/2014/main" val="1252020805"/>
                    </a:ext>
                  </a:extLst>
                </a:gridCol>
              </a:tblGrid>
              <a:tr h="1462307">
                <a:tc>
                  <a:txBody>
                    <a:bodyPr/>
                    <a:lstStyle/>
                    <a:p>
                      <a:pPr algn="ctr"/>
                      <a:endParaRPr lang="en-US" sz="2600" dirty="0">
                        <a:latin typeface="+mn-lt"/>
                      </a:endParaRPr>
                    </a:p>
                    <a:p>
                      <a:pPr algn="ctr"/>
                      <a:r>
                        <a:rPr lang="en-US" sz="2600" dirty="0">
                          <a:latin typeface="+mn-lt"/>
                        </a:rPr>
                        <a:t>Pay Authorized Rate </a:t>
                      </a:r>
                      <a:r>
                        <a:rPr lang="en-US" sz="2000" dirty="0">
                          <a:solidFill>
                            <a:srgbClr val="FF9900"/>
                          </a:solidFill>
                          <a:latin typeface="+mn-lt"/>
                        </a:rPr>
                        <a:t>(Prior Authorization)</a:t>
                      </a:r>
                    </a:p>
                  </a:txBody>
                  <a:tcPr>
                    <a:solidFill>
                      <a:schemeClr val="accent5">
                        <a:lumMod val="50000"/>
                      </a:schemeClr>
                    </a:solidFill>
                  </a:tcPr>
                </a:tc>
                <a:tc>
                  <a:txBody>
                    <a:bodyPr/>
                    <a:lstStyle/>
                    <a:p>
                      <a:pPr algn="ctr"/>
                      <a:endParaRPr lang="en-US" sz="2600" dirty="0">
                        <a:solidFill>
                          <a:schemeClr val="tx1"/>
                        </a:solidFill>
                        <a:latin typeface="+mn-lt"/>
                      </a:endParaRPr>
                    </a:p>
                  </a:txBody>
                  <a:tcPr>
                    <a:noFill/>
                  </a:tcPr>
                </a:tc>
                <a:tc>
                  <a:txBody>
                    <a:bodyPr/>
                    <a:lstStyle/>
                    <a:p>
                      <a:pPr algn="ctr"/>
                      <a:endParaRPr lang="en-US" sz="2600" dirty="0">
                        <a:latin typeface="+mn-lt"/>
                      </a:endParaRPr>
                    </a:p>
                    <a:p>
                      <a:pPr algn="ctr"/>
                      <a:r>
                        <a:rPr lang="en-US" sz="2600" dirty="0">
                          <a:latin typeface="+mn-lt"/>
                        </a:rPr>
                        <a:t>Pay System Price </a:t>
                      </a:r>
                      <a:r>
                        <a:rPr lang="en-US" sz="2000" dirty="0">
                          <a:solidFill>
                            <a:srgbClr val="FF9900"/>
                          </a:solidFill>
                          <a:latin typeface="+mn-lt"/>
                        </a:rPr>
                        <a:t>(GAMMIS)</a:t>
                      </a:r>
                    </a:p>
                  </a:txBody>
                  <a:tcPr>
                    <a:solidFill>
                      <a:schemeClr val="accent5">
                        <a:lumMod val="50000"/>
                      </a:schemeClr>
                    </a:solidFill>
                  </a:tcPr>
                </a:tc>
                <a:extLst>
                  <a:ext uri="{0D108BD9-81ED-4DB2-BD59-A6C34878D82A}">
                    <a16:rowId xmlns:a16="http://schemas.microsoft.com/office/drawing/2014/main" val="3624462026"/>
                  </a:ext>
                </a:extLst>
              </a:tr>
              <a:tr h="591055">
                <a:tc>
                  <a:txBody>
                    <a:bodyPr/>
                    <a:lstStyle/>
                    <a:p>
                      <a:endParaRPr lang="en-US" dirty="0"/>
                    </a:p>
                  </a:txBody>
                  <a:tcPr>
                    <a:noFill/>
                  </a:tcPr>
                </a:tc>
                <a:tc>
                  <a:txBody>
                    <a:bodyPr/>
                    <a:lstStyle/>
                    <a:p>
                      <a:endParaRPr lang="en-US" dirty="0">
                        <a:solidFill>
                          <a:schemeClr val="tx1"/>
                        </a:solidFill>
                      </a:endParaRPr>
                    </a:p>
                  </a:txBody>
                  <a:tcPr>
                    <a:noFill/>
                  </a:tcPr>
                </a:tc>
                <a:tc>
                  <a:txBody>
                    <a:bodyPr/>
                    <a:lstStyle/>
                    <a:p>
                      <a:endParaRPr lang="en-US" dirty="0"/>
                    </a:p>
                  </a:txBody>
                  <a:tcPr>
                    <a:noFill/>
                  </a:tcPr>
                </a:tc>
                <a:extLst>
                  <a:ext uri="{0D108BD9-81ED-4DB2-BD59-A6C34878D82A}">
                    <a16:rowId xmlns:a16="http://schemas.microsoft.com/office/drawing/2014/main" val="1624708479"/>
                  </a:ext>
                </a:extLst>
              </a:tr>
              <a:tr h="591055">
                <a:tc>
                  <a:txBody>
                    <a:bodyPr/>
                    <a:lstStyle/>
                    <a:p>
                      <a:endParaRPr lang="en-US" dirty="0"/>
                    </a:p>
                  </a:txBody>
                  <a:tcPr>
                    <a:noFill/>
                  </a:tcPr>
                </a:tc>
                <a:tc>
                  <a:txBody>
                    <a:bodyPr/>
                    <a:lstStyle/>
                    <a:p>
                      <a:endParaRPr lang="en-US" dirty="0">
                        <a:solidFill>
                          <a:schemeClr val="tx1"/>
                        </a:solidFill>
                      </a:endParaRPr>
                    </a:p>
                  </a:txBody>
                  <a:tcPr>
                    <a:noFill/>
                  </a:tcPr>
                </a:tc>
                <a:tc>
                  <a:txBody>
                    <a:bodyPr/>
                    <a:lstStyle/>
                    <a:p>
                      <a:endParaRPr lang="en-US" dirty="0"/>
                    </a:p>
                  </a:txBody>
                  <a:tcPr>
                    <a:noFill/>
                  </a:tcPr>
                </a:tc>
                <a:extLst>
                  <a:ext uri="{0D108BD9-81ED-4DB2-BD59-A6C34878D82A}">
                    <a16:rowId xmlns:a16="http://schemas.microsoft.com/office/drawing/2014/main" val="2211112299"/>
                  </a:ext>
                </a:extLst>
              </a:tr>
              <a:tr h="591055">
                <a:tc rowSpan="3">
                  <a:txBody>
                    <a:bodyPr/>
                    <a:lstStyle/>
                    <a:p>
                      <a:pPr algn="ctr"/>
                      <a:r>
                        <a:rPr lang="en-US" sz="2000" b="1" dirty="0">
                          <a:latin typeface="+mn-lt"/>
                        </a:rPr>
                        <a:t>Payment based on elements listed the Prior Authorization such as the service/procedure code and the authorized rate </a:t>
                      </a:r>
                      <a:r>
                        <a:rPr lang="en-US" sz="2000" b="1" dirty="0">
                          <a:solidFill>
                            <a:srgbClr val="FF0000"/>
                          </a:solidFill>
                          <a:latin typeface="+mn-lt"/>
                        </a:rPr>
                        <a:t>(Inactive)</a:t>
                      </a:r>
                    </a:p>
                  </a:txBody>
                  <a:tcPr>
                    <a:solidFill>
                      <a:schemeClr val="bg1">
                        <a:lumMod val="85000"/>
                      </a:schemeClr>
                    </a:solidFill>
                  </a:tcPr>
                </a:tc>
                <a:tc>
                  <a:txBody>
                    <a:bodyPr/>
                    <a:lstStyle/>
                    <a:p>
                      <a:endParaRPr lang="en-US" dirty="0">
                        <a:solidFill>
                          <a:schemeClr val="tx1"/>
                        </a:solidFill>
                      </a:endParaRPr>
                    </a:p>
                  </a:txBody>
                  <a:tcP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mn-lt"/>
                        </a:rPr>
                        <a:t>Payment based on elements of the Fee Schedule (Rate Table) such as the service/procedure code and rate within the Medicaid system </a:t>
                      </a:r>
                      <a:r>
                        <a:rPr lang="en-US" sz="2000" b="1" dirty="0">
                          <a:solidFill>
                            <a:srgbClr val="00B050"/>
                          </a:solidFill>
                          <a:latin typeface="+mn-lt"/>
                        </a:rPr>
                        <a:t>(Active)</a:t>
                      </a:r>
                    </a:p>
                    <a:p>
                      <a:endParaRPr lang="en-US" sz="1800" kern="1200" dirty="0">
                        <a:solidFill>
                          <a:schemeClr val="dk1"/>
                        </a:solidFill>
                        <a:latin typeface="+mn-lt"/>
                        <a:ea typeface="+mn-ea"/>
                        <a:cs typeface="+mn-cs"/>
                      </a:endParaRPr>
                    </a:p>
                  </a:txBody>
                  <a:tcPr>
                    <a:solidFill>
                      <a:schemeClr val="bg1">
                        <a:lumMod val="85000"/>
                      </a:schemeClr>
                    </a:solidFill>
                  </a:tcPr>
                </a:tc>
                <a:extLst>
                  <a:ext uri="{0D108BD9-81ED-4DB2-BD59-A6C34878D82A}">
                    <a16:rowId xmlns:a16="http://schemas.microsoft.com/office/drawing/2014/main" val="1376741360"/>
                  </a:ext>
                </a:extLst>
              </a:tr>
              <a:tr h="591055">
                <a:tc vMerge="1">
                  <a:txBody>
                    <a:bodyPr/>
                    <a:lstStyle/>
                    <a:p>
                      <a:endParaRPr lang="en-US" dirty="0"/>
                    </a:p>
                  </a:txBody>
                  <a:tcPr/>
                </a:tc>
                <a:tc>
                  <a:txBody>
                    <a:bodyPr/>
                    <a:lstStyle/>
                    <a:p>
                      <a:endParaRPr lang="en-US" dirty="0">
                        <a:solidFill>
                          <a:schemeClr val="tx1"/>
                        </a:solidFill>
                      </a:endParaRPr>
                    </a:p>
                  </a:txBody>
                  <a:tcPr>
                    <a:noFill/>
                  </a:tcPr>
                </a:tc>
                <a:tc vMerge="1">
                  <a:txBody>
                    <a:bodyPr/>
                    <a:lstStyle/>
                    <a:p>
                      <a:endParaRPr lang="en-US" dirty="0"/>
                    </a:p>
                  </a:txBody>
                  <a:tcPr/>
                </a:tc>
                <a:extLst>
                  <a:ext uri="{0D108BD9-81ED-4DB2-BD59-A6C34878D82A}">
                    <a16:rowId xmlns:a16="http://schemas.microsoft.com/office/drawing/2014/main" val="384291462"/>
                  </a:ext>
                </a:extLst>
              </a:tr>
              <a:tr h="591055">
                <a:tc vMerge="1">
                  <a:txBody>
                    <a:bodyPr/>
                    <a:lstStyle/>
                    <a:p>
                      <a:endParaRPr lang="en-US" dirty="0"/>
                    </a:p>
                  </a:txBody>
                  <a:tcPr/>
                </a:tc>
                <a:tc>
                  <a:txBody>
                    <a:bodyPr/>
                    <a:lstStyle/>
                    <a:p>
                      <a:endParaRPr lang="en-US" dirty="0">
                        <a:solidFill>
                          <a:schemeClr val="tx1"/>
                        </a:solidFill>
                      </a:endParaRPr>
                    </a:p>
                  </a:txBody>
                  <a:tcPr>
                    <a:noFill/>
                  </a:tcPr>
                </a:tc>
                <a:tc vMerge="1">
                  <a:txBody>
                    <a:bodyPr/>
                    <a:lstStyle/>
                    <a:p>
                      <a:endParaRPr lang="en-US" dirty="0"/>
                    </a:p>
                  </a:txBody>
                  <a:tcPr/>
                </a:tc>
                <a:extLst>
                  <a:ext uri="{0D108BD9-81ED-4DB2-BD59-A6C34878D82A}">
                    <a16:rowId xmlns:a16="http://schemas.microsoft.com/office/drawing/2014/main" val="1199299817"/>
                  </a:ext>
                </a:extLst>
              </a:tr>
            </a:tbl>
          </a:graphicData>
        </a:graphic>
      </p:graphicFrame>
      <p:sp>
        <p:nvSpPr>
          <p:cNvPr id="11" name="Arrow: Down 10">
            <a:extLst>
              <a:ext uri="{FF2B5EF4-FFF2-40B4-BE49-F238E27FC236}">
                <a16:creationId xmlns:a16="http://schemas.microsoft.com/office/drawing/2014/main" id="{C31D4CDC-E582-4AEB-A2EE-6EEE0F4878F0}"/>
              </a:ext>
            </a:extLst>
          </p:cNvPr>
          <p:cNvSpPr/>
          <p:nvPr/>
        </p:nvSpPr>
        <p:spPr>
          <a:xfrm>
            <a:off x="2110827" y="2959768"/>
            <a:ext cx="661737" cy="1106905"/>
          </a:xfrm>
          <a:prstGeom prst="downArrow">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Arrow: Down 11">
            <a:extLst>
              <a:ext uri="{FF2B5EF4-FFF2-40B4-BE49-F238E27FC236}">
                <a16:creationId xmlns:a16="http://schemas.microsoft.com/office/drawing/2014/main" id="{9F542C0E-0D47-8E2C-B9E0-E379137A3EB7}"/>
              </a:ext>
            </a:extLst>
          </p:cNvPr>
          <p:cNvSpPr/>
          <p:nvPr/>
        </p:nvSpPr>
        <p:spPr>
          <a:xfrm>
            <a:off x="9419436" y="2959768"/>
            <a:ext cx="661737" cy="1106905"/>
          </a:xfrm>
          <a:prstGeom prst="downArrow">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382D83B9-A70B-848C-D80D-E210FA97697B}"/>
              </a:ext>
            </a:extLst>
          </p:cNvPr>
          <p:cNvPicPr>
            <a:picLocks noChangeAspect="1"/>
          </p:cNvPicPr>
          <p:nvPr/>
        </p:nvPicPr>
        <p:blipFill rotWithShape="1">
          <a:blip r:embed="rId2"/>
          <a:srcRect l="3832" t="16701" r="7149" b="11307"/>
          <a:stretch/>
        </p:blipFill>
        <p:spPr>
          <a:xfrm>
            <a:off x="4235303" y="2996887"/>
            <a:ext cx="3721394" cy="1069786"/>
          </a:xfrm>
          <a:prstGeom prst="rect">
            <a:avLst/>
          </a:prstGeom>
        </p:spPr>
      </p:pic>
    </p:spTree>
    <p:extLst>
      <p:ext uri="{BB962C8B-B14F-4D97-AF65-F5344CB8AC3E}">
        <p14:creationId xmlns:p14="http://schemas.microsoft.com/office/powerpoint/2010/main" val="472559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Medicaid Rate Table</a:t>
            </a:r>
          </a:p>
        </p:txBody>
      </p:sp>
      <p:sp>
        <p:nvSpPr>
          <p:cNvPr id="3" name="TextBox 2">
            <a:extLst>
              <a:ext uri="{FF2B5EF4-FFF2-40B4-BE49-F238E27FC236}">
                <a16:creationId xmlns:a16="http://schemas.microsoft.com/office/drawing/2014/main" id="{7B9808C5-0DA0-82DC-9E05-86EFE9DC366F}"/>
              </a:ext>
            </a:extLst>
          </p:cNvPr>
          <p:cNvSpPr txBox="1"/>
          <p:nvPr/>
        </p:nvSpPr>
        <p:spPr>
          <a:xfrm>
            <a:off x="1983131" y="1546995"/>
            <a:ext cx="8225731"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Medicaid Rate Table (Fee Schedule)</a:t>
            </a:r>
          </a:p>
        </p:txBody>
      </p:sp>
      <p:sp>
        <p:nvSpPr>
          <p:cNvPr id="7" name="TextBox 6">
            <a:extLst>
              <a:ext uri="{FF2B5EF4-FFF2-40B4-BE49-F238E27FC236}">
                <a16:creationId xmlns:a16="http://schemas.microsoft.com/office/drawing/2014/main" id="{EE437F34-841D-EF0C-7C06-411C5EA45790}"/>
              </a:ext>
            </a:extLst>
          </p:cNvPr>
          <p:cNvSpPr txBox="1"/>
          <p:nvPr/>
        </p:nvSpPr>
        <p:spPr>
          <a:xfrm>
            <a:off x="1469543" y="5023489"/>
            <a:ext cx="9252905"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Note: BSS reimbursement is based on fee schedule rate, not PA rate. </a:t>
            </a:r>
          </a:p>
        </p:txBody>
      </p:sp>
      <p:pic>
        <p:nvPicPr>
          <p:cNvPr id="8" name="Picture 7">
            <a:extLst>
              <a:ext uri="{FF2B5EF4-FFF2-40B4-BE49-F238E27FC236}">
                <a16:creationId xmlns:a16="http://schemas.microsoft.com/office/drawing/2014/main" id="{DCA50509-A0F7-9539-B37A-24CA41BE42CB}"/>
              </a:ext>
            </a:extLst>
          </p:cNvPr>
          <p:cNvPicPr>
            <a:picLocks noChangeAspect="1"/>
          </p:cNvPicPr>
          <p:nvPr/>
        </p:nvPicPr>
        <p:blipFill rotWithShape="1">
          <a:blip r:embed="rId2"/>
          <a:srcRect l="2182" t="3902" r="2329" b="12584"/>
          <a:stretch/>
        </p:blipFill>
        <p:spPr>
          <a:xfrm>
            <a:off x="645924" y="2401067"/>
            <a:ext cx="10900151" cy="2055865"/>
          </a:xfrm>
          <a:prstGeom prst="rect">
            <a:avLst/>
          </a:prstGeom>
        </p:spPr>
      </p:pic>
    </p:spTree>
    <p:extLst>
      <p:ext uri="{BB962C8B-B14F-4D97-AF65-F5344CB8AC3E}">
        <p14:creationId xmlns:p14="http://schemas.microsoft.com/office/powerpoint/2010/main" val="3802514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1983131" y="1328715"/>
            <a:ext cx="8225731"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Billing Example #1 (Claim Submission)</a:t>
            </a:r>
          </a:p>
        </p:txBody>
      </p:sp>
      <p:pic>
        <p:nvPicPr>
          <p:cNvPr id="4" name="Picture 3">
            <a:extLst>
              <a:ext uri="{FF2B5EF4-FFF2-40B4-BE49-F238E27FC236}">
                <a16:creationId xmlns:a16="http://schemas.microsoft.com/office/drawing/2014/main" id="{FE141269-4D56-5DE2-F886-DF3A888B9C50}"/>
              </a:ext>
            </a:extLst>
          </p:cNvPr>
          <p:cNvPicPr>
            <a:picLocks noChangeAspect="1"/>
          </p:cNvPicPr>
          <p:nvPr/>
        </p:nvPicPr>
        <p:blipFill rotWithShape="1">
          <a:blip r:embed="rId2"/>
          <a:srcRect l="3737" t="25837" r="3233" b="10416"/>
          <a:stretch/>
        </p:blipFill>
        <p:spPr>
          <a:xfrm>
            <a:off x="2269203" y="1888067"/>
            <a:ext cx="7653593" cy="1391485"/>
          </a:xfrm>
          <a:prstGeom prst="rect">
            <a:avLst/>
          </a:prstGeom>
        </p:spPr>
      </p:pic>
      <p:pic>
        <p:nvPicPr>
          <p:cNvPr id="12" name="Picture 11">
            <a:extLst>
              <a:ext uri="{FF2B5EF4-FFF2-40B4-BE49-F238E27FC236}">
                <a16:creationId xmlns:a16="http://schemas.microsoft.com/office/drawing/2014/main" id="{3AA6A642-387C-D239-2D59-DB489B4BFBC5}"/>
              </a:ext>
            </a:extLst>
          </p:cNvPr>
          <p:cNvPicPr>
            <a:picLocks noChangeAspect="1"/>
          </p:cNvPicPr>
          <p:nvPr/>
        </p:nvPicPr>
        <p:blipFill rotWithShape="1">
          <a:blip r:embed="rId3"/>
          <a:srcRect l="7754" t="6483" r="7085" b="12133"/>
          <a:stretch/>
        </p:blipFill>
        <p:spPr>
          <a:xfrm>
            <a:off x="5454316" y="4637655"/>
            <a:ext cx="4468480" cy="767844"/>
          </a:xfrm>
          <a:prstGeom prst="rect">
            <a:avLst/>
          </a:prstGeom>
        </p:spPr>
      </p:pic>
      <p:sp>
        <p:nvSpPr>
          <p:cNvPr id="13" name="Arrow: Curved Right 12">
            <a:extLst>
              <a:ext uri="{FF2B5EF4-FFF2-40B4-BE49-F238E27FC236}">
                <a16:creationId xmlns:a16="http://schemas.microsoft.com/office/drawing/2014/main" id="{46FF53AE-660E-EA2E-F603-BD2F931BF313}"/>
              </a:ext>
            </a:extLst>
          </p:cNvPr>
          <p:cNvSpPr/>
          <p:nvPr/>
        </p:nvSpPr>
        <p:spPr>
          <a:xfrm rot="10800000">
            <a:off x="10031078" y="2093493"/>
            <a:ext cx="1455821" cy="3044357"/>
          </a:xfrm>
          <a:prstGeom prst="curvedRightArrow">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4355DDB4-9266-E3C7-EF82-0677762CD4F9}"/>
              </a:ext>
            </a:extLst>
          </p:cNvPr>
          <p:cNvPicPr>
            <a:picLocks noChangeAspect="1"/>
          </p:cNvPicPr>
          <p:nvPr/>
        </p:nvPicPr>
        <p:blipFill rotWithShape="1">
          <a:blip r:embed="rId4"/>
          <a:srcRect l="2061" t="1978" r="1383" b="1305"/>
          <a:stretch/>
        </p:blipFill>
        <p:spPr>
          <a:xfrm>
            <a:off x="2269203" y="3392628"/>
            <a:ext cx="2352138" cy="3044358"/>
          </a:xfrm>
          <a:prstGeom prst="rect">
            <a:avLst/>
          </a:prstGeom>
        </p:spPr>
      </p:pic>
    </p:spTree>
    <p:extLst>
      <p:ext uri="{BB962C8B-B14F-4D97-AF65-F5344CB8AC3E}">
        <p14:creationId xmlns:p14="http://schemas.microsoft.com/office/powerpoint/2010/main" val="3966199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1983131" y="1328715"/>
            <a:ext cx="8225731"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Billing Example #2 (Claim Submission)</a:t>
            </a:r>
          </a:p>
        </p:txBody>
      </p:sp>
      <p:pic>
        <p:nvPicPr>
          <p:cNvPr id="4" name="Picture 3">
            <a:extLst>
              <a:ext uri="{FF2B5EF4-FFF2-40B4-BE49-F238E27FC236}">
                <a16:creationId xmlns:a16="http://schemas.microsoft.com/office/drawing/2014/main" id="{FE141269-4D56-5DE2-F886-DF3A888B9C50}"/>
              </a:ext>
            </a:extLst>
          </p:cNvPr>
          <p:cNvPicPr>
            <a:picLocks noChangeAspect="1"/>
          </p:cNvPicPr>
          <p:nvPr/>
        </p:nvPicPr>
        <p:blipFill rotWithShape="1">
          <a:blip r:embed="rId2"/>
          <a:srcRect l="3737" t="25837" r="3233" b="10416"/>
          <a:stretch/>
        </p:blipFill>
        <p:spPr>
          <a:xfrm>
            <a:off x="2269203" y="1888067"/>
            <a:ext cx="7653593" cy="1391485"/>
          </a:xfrm>
          <a:prstGeom prst="rect">
            <a:avLst/>
          </a:prstGeom>
        </p:spPr>
      </p:pic>
      <p:sp>
        <p:nvSpPr>
          <p:cNvPr id="13" name="Arrow: Curved Right 12">
            <a:extLst>
              <a:ext uri="{FF2B5EF4-FFF2-40B4-BE49-F238E27FC236}">
                <a16:creationId xmlns:a16="http://schemas.microsoft.com/office/drawing/2014/main" id="{46FF53AE-660E-EA2E-F603-BD2F931BF313}"/>
              </a:ext>
            </a:extLst>
          </p:cNvPr>
          <p:cNvSpPr/>
          <p:nvPr/>
        </p:nvSpPr>
        <p:spPr>
          <a:xfrm rot="10800000">
            <a:off x="10031077" y="2654277"/>
            <a:ext cx="1455821" cy="2483572"/>
          </a:xfrm>
          <a:prstGeom prst="curvedRightArrow">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8C75C16D-8608-4ABE-42DE-98E19F2EB020}"/>
              </a:ext>
            </a:extLst>
          </p:cNvPr>
          <p:cNvPicPr>
            <a:picLocks noChangeAspect="1"/>
          </p:cNvPicPr>
          <p:nvPr/>
        </p:nvPicPr>
        <p:blipFill rotWithShape="1">
          <a:blip r:embed="rId3"/>
          <a:srcRect l="1575" t="12518" r="853" b="16305"/>
          <a:stretch/>
        </p:blipFill>
        <p:spPr>
          <a:xfrm>
            <a:off x="5454316" y="4608586"/>
            <a:ext cx="4468480" cy="778150"/>
          </a:xfrm>
          <a:prstGeom prst="rect">
            <a:avLst/>
          </a:prstGeom>
        </p:spPr>
      </p:pic>
      <p:pic>
        <p:nvPicPr>
          <p:cNvPr id="5" name="Picture 4">
            <a:extLst>
              <a:ext uri="{FF2B5EF4-FFF2-40B4-BE49-F238E27FC236}">
                <a16:creationId xmlns:a16="http://schemas.microsoft.com/office/drawing/2014/main" id="{34DE03B7-25B3-E6DB-EEB5-2C52C07F71AA}"/>
              </a:ext>
            </a:extLst>
          </p:cNvPr>
          <p:cNvPicPr>
            <a:picLocks noChangeAspect="1"/>
          </p:cNvPicPr>
          <p:nvPr/>
        </p:nvPicPr>
        <p:blipFill rotWithShape="1">
          <a:blip r:embed="rId4"/>
          <a:srcRect l="3063" t="2117" r="4856" b="3627"/>
          <a:stretch/>
        </p:blipFill>
        <p:spPr>
          <a:xfrm>
            <a:off x="2269203" y="3392628"/>
            <a:ext cx="2448980" cy="3154788"/>
          </a:xfrm>
          <a:prstGeom prst="rect">
            <a:avLst/>
          </a:prstGeom>
        </p:spPr>
      </p:pic>
    </p:spTree>
    <p:extLst>
      <p:ext uri="{BB962C8B-B14F-4D97-AF65-F5344CB8AC3E}">
        <p14:creationId xmlns:p14="http://schemas.microsoft.com/office/powerpoint/2010/main" val="2115109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1983131" y="1328715"/>
            <a:ext cx="8225731"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Billing Example #3 (Claim Submission)</a:t>
            </a:r>
          </a:p>
        </p:txBody>
      </p:sp>
      <p:pic>
        <p:nvPicPr>
          <p:cNvPr id="4" name="Picture 3">
            <a:extLst>
              <a:ext uri="{FF2B5EF4-FFF2-40B4-BE49-F238E27FC236}">
                <a16:creationId xmlns:a16="http://schemas.microsoft.com/office/drawing/2014/main" id="{FE141269-4D56-5DE2-F886-DF3A888B9C50}"/>
              </a:ext>
            </a:extLst>
          </p:cNvPr>
          <p:cNvPicPr>
            <a:picLocks noChangeAspect="1"/>
          </p:cNvPicPr>
          <p:nvPr/>
        </p:nvPicPr>
        <p:blipFill rotWithShape="1">
          <a:blip r:embed="rId2"/>
          <a:srcRect l="3737" t="25837" r="3233" b="10416"/>
          <a:stretch/>
        </p:blipFill>
        <p:spPr>
          <a:xfrm>
            <a:off x="2269203" y="1888067"/>
            <a:ext cx="7653593" cy="1391485"/>
          </a:xfrm>
          <a:prstGeom prst="rect">
            <a:avLst/>
          </a:prstGeom>
        </p:spPr>
      </p:pic>
      <p:pic>
        <p:nvPicPr>
          <p:cNvPr id="7" name="Picture 6">
            <a:extLst>
              <a:ext uri="{FF2B5EF4-FFF2-40B4-BE49-F238E27FC236}">
                <a16:creationId xmlns:a16="http://schemas.microsoft.com/office/drawing/2014/main" id="{51AA27C4-C693-8782-5661-5845ABD66513}"/>
              </a:ext>
            </a:extLst>
          </p:cNvPr>
          <p:cNvPicPr>
            <a:picLocks noChangeAspect="1"/>
          </p:cNvPicPr>
          <p:nvPr/>
        </p:nvPicPr>
        <p:blipFill rotWithShape="1">
          <a:blip r:embed="rId3"/>
          <a:srcRect l="8389" t="14613" r="8526" b="9609"/>
          <a:stretch/>
        </p:blipFill>
        <p:spPr>
          <a:xfrm>
            <a:off x="3881302" y="4265972"/>
            <a:ext cx="4429387" cy="1438465"/>
          </a:xfrm>
          <a:prstGeom prst="rect">
            <a:avLst/>
          </a:prstGeom>
        </p:spPr>
      </p:pic>
      <p:pic>
        <p:nvPicPr>
          <p:cNvPr id="9" name="Picture 8">
            <a:extLst>
              <a:ext uri="{FF2B5EF4-FFF2-40B4-BE49-F238E27FC236}">
                <a16:creationId xmlns:a16="http://schemas.microsoft.com/office/drawing/2014/main" id="{42681CE1-8DF7-72B6-2FC6-F0D462CB0A08}"/>
              </a:ext>
            </a:extLst>
          </p:cNvPr>
          <p:cNvPicPr>
            <a:picLocks noChangeAspect="1"/>
          </p:cNvPicPr>
          <p:nvPr/>
        </p:nvPicPr>
        <p:blipFill rotWithShape="1">
          <a:blip r:embed="rId4"/>
          <a:srcRect l="4094" t="3585" r="3503" b="2589"/>
          <a:stretch/>
        </p:blipFill>
        <p:spPr>
          <a:xfrm>
            <a:off x="1040343" y="3384229"/>
            <a:ext cx="2457719" cy="3163187"/>
          </a:xfrm>
          <a:prstGeom prst="rect">
            <a:avLst/>
          </a:prstGeom>
        </p:spPr>
      </p:pic>
      <p:pic>
        <p:nvPicPr>
          <p:cNvPr id="14" name="Picture 13">
            <a:extLst>
              <a:ext uri="{FF2B5EF4-FFF2-40B4-BE49-F238E27FC236}">
                <a16:creationId xmlns:a16="http://schemas.microsoft.com/office/drawing/2014/main" id="{A49C7433-9EBB-C1F4-B682-BFDA8E2D4E2D}"/>
              </a:ext>
            </a:extLst>
          </p:cNvPr>
          <p:cNvPicPr>
            <a:picLocks noChangeAspect="1"/>
          </p:cNvPicPr>
          <p:nvPr/>
        </p:nvPicPr>
        <p:blipFill rotWithShape="1">
          <a:blip r:embed="rId5"/>
          <a:srcRect l="3063" t="2117" r="4856" b="3627"/>
          <a:stretch/>
        </p:blipFill>
        <p:spPr>
          <a:xfrm>
            <a:off x="8693929" y="3392628"/>
            <a:ext cx="2448980" cy="3154788"/>
          </a:xfrm>
          <a:prstGeom prst="rect">
            <a:avLst/>
          </a:prstGeom>
        </p:spPr>
      </p:pic>
    </p:spTree>
    <p:extLst>
      <p:ext uri="{BB962C8B-B14F-4D97-AF65-F5344CB8AC3E}">
        <p14:creationId xmlns:p14="http://schemas.microsoft.com/office/powerpoint/2010/main" val="3711405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421419" y="1470768"/>
            <a:ext cx="11306755" cy="32778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Place of Service (POS) Codes for Professional Claims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rPr>
              <a:t>Per CMS: Place of Service </a:t>
            </a:r>
            <a:r>
              <a:rPr kumimoji="0" lang="en-US" sz="2300" b="0" i="1" u="none" strike="noStrike" kern="1200" cap="none" spc="0" normalizeH="0" baseline="0" noProof="0" dirty="0">
                <a:ln>
                  <a:noFill/>
                </a:ln>
                <a:solidFill>
                  <a:srgbClr val="1D1953"/>
                </a:solidFill>
                <a:effectLst/>
                <a:uLnTx/>
                <a:uFillTx/>
                <a:latin typeface="arial" charset="0"/>
                <a:ea typeface="+mn-ea"/>
                <a:cs typeface="+mn-cs"/>
              </a:rPr>
              <a:t>“codes should be used on professional claims to specify the entity where service(s) were 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D1953"/>
                </a:solidFill>
                <a:effectLst/>
                <a:uLnTx/>
                <a:uFillTx/>
                <a:latin typeface="arial" charset="0"/>
                <a:ea typeface="+mn-ea"/>
                <a:cs typeface="+mn-cs"/>
                <a:hlinkClick r:id="rId2"/>
              </a:rPr>
              <a:t>https://www.cms.gov/medicare/coding-billing/place-of-service-codes/code-sets</a:t>
            </a: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1D1953"/>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4C979D9D-293E-7D29-C765-019A8B248CD3}"/>
              </a:ext>
            </a:extLst>
          </p:cNvPr>
          <p:cNvPicPr>
            <a:picLocks noChangeAspect="1"/>
          </p:cNvPicPr>
          <p:nvPr/>
        </p:nvPicPr>
        <p:blipFill rotWithShape="1">
          <a:blip r:embed="rId3"/>
          <a:srcRect t="5984" r="2460"/>
          <a:stretch/>
        </p:blipFill>
        <p:spPr>
          <a:xfrm>
            <a:off x="3264921" y="4285753"/>
            <a:ext cx="5481514" cy="2014886"/>
          </a:xfrm>
          <a:prstGeom prst="rect">
            <a:avLst/>
          </a:prstGeom>
          <a:ln w="57150">
            <a:solidFill>
              <a:schemeClr val="bg1">
                <a:lumMod val="50000"/>
              </a:schemeClr>
            </a:solidFill>
          </a:ln>
          <a:scene3d>
            <a:camera prst="orthographicFront"/>
            <a:lightRig rig="threePt" dir="t"/>
          </a:scene3d>
          <a:sp3d>
            <a:bevelT/>
          </a:sp3d>
        </p:spPr>
      </p:pic>
    </p:spTree>
    <p:extLst>
      <p:ext uri="{BB962C8B-B14F-4D97-AF65-F5344CB8AC3E}">
        <p14:creationId xmlns:p14="http://schemas.microsoft.com/office/powerpoint/2010/main" val="3390424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421419" y="1470768"/>
            <a:ext cx="11306755"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Place of Service (POS) Codes for BSS (4)</a:t>
            </a:r>
          </a:p>
        </p:txBody>
      </p:sp>
      <p:pic>
        <p:nvPicPr>
          <p:cNvPr id="5" name="Picture 4">
            <a:extLst>
              <a:ext uri="{FF2B5EF4-FFF2-40B4-BE49-F238E27FC236}">
                <a16:creationId xmlns:a16="http://schemas.microsoft.com/office/drawing/2014/main" id="{CAA02B48-0E53-FD6A-BCBC-C719FF563904}"/>
              </a:ext>
            </a:extLst>
          </p:cNvPr>
          <p:cNvPicPr>
            <a:picLocks noChangeAspect="1"/>
          </p:cNvPicPr>
          <p:nvPr/>
        </p:nvPicPr>
        <p:blipFill rotWithShape="1">
          <a:blip r:embed="rId2"/>
          <a:srcRect l="1917" t="14787" r="2469" b="12956"/>
          <a:stretch/>
        </p:blipFill>
        <p:spPr>
          <a:xfrm>
            <a:off x="1387292" y="2178883"/>
            <a:ext cx="9417416" cy="1076439"/>
          </a:xfrm>
          <a:prstGeom prst="rect">
            <a:avLst/>
          </a:prstGeom>
          <a:ln w="12700">
            <a:solidFill>
              <a:schemeClr val="bg1">
                <a:lumMod val="50000"/>
              </a:schemeClr>
            </a:solidFill>
          </a:ln>
        </p:spPr>
      </p:pic>
      <p:pic>
        <p:nvPicPr>
          <p:cNvPr id="7" name="Picture 6">
            <a:extLst>
              <a:ext uri="{FF2B5EF4-FFF2-40B4-BE49-F238E27FC236}">
                <a16:creationId xmlns:a16="http://schemas.microsoft.com/office/drawing/2014/main" id="{A83C0296-B184-9566-BB6D-CB474CDA0D5C}"/>
              </a:ext>
            </a:extLst>
          </p:cNvPr>
          <p:cNvPicPr>
            <a:picLocks noChangeAspect="1"/>
          </p:cNvPicPr>
          <p:nvPr/>
        </p:nvPicPr>
        <p:blipFill rotWithShape="1">
          <a:blip r:embed="rId3"/>
          <a:srcRect l="3035" t="10172" r="3552" b="6436"/>
          <a:stretch/>
        </p:blipFill>
        <p:spPr>
          <a:xfrm>
            <a:off x="1387292" y="3373341"/>
            <a:ext cx="9417416" cy="2681115"/>
          </a:xfrm>
          <a:prstGeom prst="rect">
            <a:avLst/>
          </a:prstGeom>
          <a:ln w="12700">
            <a:solidFill>
              <a:schemeClr val="bg1">
                <a:lumMod val="50000"/>
              </a:schemeClr>
            </a:solidFill>
          </a:ln>
        </p:spPr>
      </p:pic>
    </p:spTree>
    <p:extLst>
      <p:ext uri="{BB962C8B-B14F-4D97-AF65-F5344CB8AC3E}">
        <p14:creationId xmlns:p14="http://schemas.microsoft.com/office/powerpoint/2010/main" val="1778677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421419" y="1470768"/>
            <a:ext cx="11306755"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Place of Service (POS) Codes for BSS (4)</a:t>
            </a:r>
          </a:p>
        </p:txBody>
      </p:sp>
      <p:pic>
        <p:nvPicPr>
          <p:cNvPr id="5" name="Picture 4">
            <a:extLst>
              <a:ext uri="{FF2B5EF4-FFF2-40B4-BE49-F238E27FC236}">
                <a16:creationId xmlns:a16="http://schemas.microsoft.com/office/drawing/2014/main" id="{CAA02B48-0E53-FD6A-BCBC-C719FF563904}"/>
              </a:ext>
            </a:extLst>
          </p:cNvPr>
          <p:cNvPicPr>
            <a:picLocks noChangeAspect="1"/>
          </p:cNvPicPr>
          <p:nvPr/>
        </p:nvPicPr>
        <p:blipFill rotWithShape="1">
          <a:blip r:embed="rId2"/>
          <a:srcRect l="1917" t="14787" r="2469" b="12956"/>
          <a:stretch/>
        </p:blipFill>
        <p:spPr>
          <a:xfrm>
            <a:off x="1387292" y="2178883"/>
            <a:ext cx="9417416" cy="1076439"/>
          </a:xfrm>
          <a:prstGeom prst="rect">
            <a:avLst/>
          </a:prstGeom>
          <a:ln w="12700">
            <a:solidFill>
              <a:schemeClr val="bg1">
                <a:lumMod val="50000"/>
              </a:schemeClr>
            </a:solidFill>
          </a:ln>
        </p:spPr>
      </p:pic>
      <p:pic>
        <p:nvPicPr>
          <p:cNvPr id="6" name="Picture 5">
            <a:extLst>
              <a:ext uri="{FF2B5EF4-FFF2-40B4-BE49-F238E27FC236}">
                <a16:creationId xmlns:a16="http://schemas.microsoft.com/office/drawing/2014/main" id="{A01CB31B-D0DD-C968-B904-924F7FFCB286}"/>
              </a:ext>
            </a:extLst>
          </p:cNvPr>
          <p:cNvPicPr>
            <a:picLocks noChangeAspect="1"/>
          </p:cNvPicPr>
          <p:nvPr/>
        </p:nvPicPr>
        <p:blipFill rotWithShape="1">
          <a:blip r:embed="rId3"/>
          <a:srcRect l="3140" t="8185" r="1288" b="6055"/>
          <a:stretch/>
        </p:blipFill>
        <p:spPr>
          <a:xfrm>
            <a:off x="1387292" y="3361238"/>
            <a:ext cx="9417416" cy="2781657"/>
          </a:xfrm>
          <a:prstGeom prst="rect">
            <a:avLst/>
          </a:prstGeom>
          <a:ln w="12700">
            <a:solidFill>
              <a:schemeClr val="bg1">
                <a:lumMod val="50000"/>
              </a:schemeClr>
            </a:solidFill>
          </a:ln>
        </p:spPr>
      </p:pic>
    </p:spTree>
    <p:extLst>
      <p:ext uri="{BB962C8B-B14F-4D97-AF65-F5344CB8AC3E}">
        <p14:creationId xmlns:p14="http://schemas.microsoft.com/office/powerpoint/2010/main" val="3735592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421419" y="1470768"/>
            <a:ext cx="11306755"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Place of Service (POS) Codes for BSS (4)</a:t>
            </a:r>
          </a:p>
        </p:txBody>
      </p:sp>
      <p:pic>
        <p:nvPicPr>
          <p:cNvPr id="5" name="Picture 4">
            <a:extLst>
              <a:ext uri="{FF2B5EF4-FFF2-40B4-BE49-F238E27FC236}">
                <a16:creationId xmlns:a16="http://schemas.microsoft.com/office/drawing/2014/main" id="{CAA02B48-0E53-FD6A-BCBC-C719FF563904}"/>
              </a:ext>
            </a:extLst>
          </p:cNvPr>
          <p:cNvPicPr>
            <a:picLocks noChangeAspect="1"/>
          </p:cNvPicPr>
          <p:nvPr/>
        </p:nvPicPr>
        <p:blipFill rotWithShape="1">
          <a:blip r:embed="rId2"/>
          <a:srcRect l="1917" t="14787" r="2469" b="12956"/>
          <a:stretch/>
        </p:blipFill>
        <p:spPr>
          <a:xfrm>
            <a:off x="1387292" y="2178883"/>
            <a:ext cx="9417416" cy="1076439"/>
          </a:xfrm>
          <a:prstGeom prst="rect">
            <a:avLst/>
          </a:prstGeom>
          <a:ln w="12700">
            <a:solidFill>
              <a:schemeClr val="bg1">
                <a:lumMod val="50000"/>
              </a:schemeClr>
            </a:solidFill>
          </a:ln>
        </p:spPr>
      </p:pic>
      <p:pic>
        <p:nvPicPr>
          <p:cNvPr id="7" name="Picture 6">
            <a:extLst>
              <a:ext uri="{FF2B5EF4-FFF2-40B4-BE49-F238E27FC236}">
                <a16:creationId xmlns:a16="http://schemas.microsoft.com/office/drawing/2014/main" id="{F2ECEF75-8B80-3DAC-D2DF-3F418B335575}"/>
              </a:ext>
            </a:extLst>
          </p:cNvPr>
          <p:cNvPicPr>
            <a:picLocks noChangeAspect="1"/>
          </p:cNvPicPr>
          <p:nvPr/>
        </p:nvPicPr>
        <p:blipFill rotWithShape="1">
          <a:blip r:embed="rId3"/>
          <a:srcRect l="1262" t="13068" r="2459" b="21133"/>
          <a:stretch/>
        </p:blipFill>
        <p:spPr>
          <a:xfrm>
            <a:off x="1387292" y="3371599"/>
            <a:ext cx="9417416" cy="810748"/>
          </a:xfrm>
          <a:prstGeom prst="rect">
            <a:avLst/>
          </a:prstGeom>
          <a:ln w="12700">
            <a:solidFill>
              <a:schemeClr val="bg1">
                <a:lumMod val="50000"/>
              </a:schemeClr>
            </a:solidFill>
          </a:ln>
        </p:spPr>
      </p:pic>
    </p:spTree>
    <p:extLst>
      <p:ext uri="{BB962C8B-B14F-4D97-AF65-F5344CB8AC3E}">
        <p14:creationId xmlns:p14="http://schemas.microsoft.com/office/powerpoint/2010/main" val="202738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33003" y="-1"/>
            <a:ext cx="9325994" cy="2489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14139" y="236931"/>
            <a:ext cx="8855077" cy="1154162"/>
          </a:xfrm>
          <a:prstGeom prst="rect">
            <a:avLst/>
          </a:prstGeom>
          <a:noFill/>
        </p:spPr>
        <p:txBody>
          <a:bodyPr wrap="square" rtlCol="0" anchor="t">
            <a:spAutoFit/>
          </a:bodyPr>
          <a:lstStyle/>
          <a:p>
            <a:pPr>
              <a:spcAft>
                <a:spcPts val="600"/>
              </a:spcAft>
            </a:pPr>
            <a:r>
              <a:rPr lang="en-US" sz="3200" dirty="0">
                <a:solidFill>
                  <a:schemeClr val="bg1"/>
                </a:solidFill>
                <a:latin typeface="Arial"/>
                <a:cs typeface="Arial"/>
              </a:rPr>
              <a:t>Regional Field Office Updates- PPSV,</a:t>
            </a:r>
          </a:p>
          <a:p>
            <a:pPr>
              <a:spcAft>
                <a:spcPts val="600"/>
              </a:spcAft>
            </a:pPr>
            <a:r>
              <a:rPr lang="en-US" sz="3200" dirty="0">
                <a:solidFill>
                  <a:schemeClr val="bg1"/>
                </a:solidFill>
                <a:latin typeface="Arial"/>
                <a:cs typeface="Arial"/>
              </a:rPr>
              <a:t>Change in Location, Housemate Matching</a:t>
            </a:r>
          </a:p>
        </p:txBody>
      </p:sp>
      <p:sp>
        <p:nvSpPr>
          <p:cNvPr id="27" name="TextBox 26"/>
          <p:cNvSpPr txBox="1"/>
          <p:nvPr/>
        </p:nvSpPr>
        <p:spPr>
          <a:xfrm>
            <a:off x="1614138" y="2673691"/>
            <a:ext cx="7632411" cy="1354217"/>
          </a:xfrm>
          <a:prstGeom prst="rect">
            <a:avLst/>
          </a:prstGeom>
          <a:noFill/>
        </p:spPr>
        <p:txBody>
          <a:bodyPr wrap="square" rtlCol="0" anchor="t">
            <a:spAutoFit/>
          </a:bodyPr>
          <a:lstStyle/>
          <a:p>
            <a:pPr>
              <a:spcAft>
                <a:spcPts val="600"/>
              </a:spcAft>
            </a:pPr>
            <a:r>
              <a:rPr lang="en-US" sz="2400" b="1" dirty="0">
                <a:solidFill>
                  <a:schemeClr val="tx2"/>
                </a:solidFill>
                <a:latin typeface="Arial"/>
                <a:cs typeface="Arial"/>
              </a:rPr>
              <a:t>Allen Morgan</a:t>
            </a:r>
          </a:p>
          <a:p>
            <a:pPr>
              <a:spcAft>
                <a:spcPts val="600"/>
              </a:spcAft>
            </a:pPr>
            <a:r>
              <a:rPr lang="en-US" sz="2400" dirty="0">
                <a:solidFill>
                  <a:schemeClr val="tx2"/>
                </a:solidFill>
                <a:latin typeface="Arial"/>
                <a:cs typeface="Arial"/>
              </a:rPr>
              <a:t>Deputy Assistant Commissioner for Operations North</a:t>
            </a:r>
          </a:p>
          <a:p>
            <a:pPr>
              <a:spcAft>
                <a:spcPts val="600"/>
              </a:spcAft>
            </a:pPr>
            <a:r>
              <a:rPr lang="en-US" sz="2400" dirty="0">
                <a:solidFill>
                  <a:schemeClr val="tx2"/>
                </a:solidFill>
                <a:latin typeface="Arial"/>
                <a:cs typeface="Arial"/>
              </a:rPr>
              <a:t>Division of IDD</a:t>
            </a:r>
          </a:p>
        </p:txBody>
      </p:sp>
      <p:cxnSp>
        <p:nvCxnSpPr>
          <p:cNvPr id="29" name="Straight Connector 28"/>
          <p:cNvCxnSpPr/>
          <p:nvPr/>
        </p:nvCxnSpPr>
        <p:spPr>
          <a:xfrm>
            <a:off x="1433003" y="4841158"/>
            <a:ext cx="932599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54EEB6-5ACE-4412-AFEC-68215569B9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33003" y="5020075"/>
            <a:ext cx="3234690" cy="1403245"/>
          </a:xfrm>
          <a:prstGeom prst="rect">
            <a:avLst/>
          </a:prstGeom>
        </p:spPr>
      </p:pic>
    </p:spTree>
    <p:extLst>
      <p:ext uri="{BB962C8B-B14F-4D97-AF65-F5344CB8AC3E}">
        <p14:creationId xmlns:p14="http://schemas.microsoft.com/office/powerpoint/2010/main" val="1486344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0" y="145205"/>
            <a:ext cx="11923295" cy="1325563"/>
          </a:xfrm>
        </p:spPr>
        <p:txBody>
          <a:bodyPr>
            <a:normAutofit/>
          </a:bodyPr>
          <a:lstStyle/>
          <a:p>
            <a:pPr algn="ctr"/>
            <a:r>
              <a:rPr lang="en-US" sz="3200" dirty="0"/>
              <a:t>Behavioral Supports Services (BSS) – Billing Guidance</a:t>
            </a:r>
          </a:p>
        </p:txBody>
      </p:sp>
      <p:sp>
        <p:nvSpPr>
          <p:cNvPr id="3" name="TextBox 2">
            <a:extLst>
              <a:ext uri="{FF2B5EF4-FFF2-40B4-BE49-F238E27FC236}">
                <a16:creationId xmlns:a16="http://schemas.microsoft.com/office/drawing/2014/main" id="{7B9808C5-0DA0-82DC-9E05-86EFE9DC366F}"/>
              </a:ext>
            </a:extLst>
          </p:cNvPr>
          <p:cNvSpPr txBox="1"/>
          <p:nvPr/>
        </p:nvSpPr>
        <p:spPr>
          <a:xfrm>
            <a:off x="421419" y="1470768"/>
            <a:ext cx="11306755"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D1953"/>
                </a:solidFill>
                <a:effectLst/>
                <a:uLnTx/>
                <a:uFillTx/>
                <a:latin typeface="arial" charset="0"/>
                <a:ea typeface="+mn-ea"/>
                <a:cs typeface="+mn-cs"/>
              </a:rPr>
              <a:t>Place of Service (POS) Codes for BSS (4)</a:t>
            </a:r>
          </a:p>
        </p:txBody>
      </p:sp>
      <p:pic>
        <p:nvPicPr>
          <p:cNvPr id="5" name="Picture 4">
            <a:extLst>
              <a:ext uri="{FF2B5EF4-FFF2-40B4-BE49-F238E27FC236}">
                <a16:creationId xmlns:a16="http://schemas.microsoft.com/office/drawing/2014/main" id="{CAA02B48-0E53-FD6A-BCBC-C719FF563904}"/>
              </a:ext>
            </a:extLst>
          </p:cNvPr>
          <p:cNvPicPr>
            <a:picLocks noChangeAspect="1"/>
          </p:cNvPicPr>
          <p:nvPr/>
        </p:nvPicPr>
        <p:blipFill rotWithShape="1">
          <a:blip r:embed="rId2"/>
          <a:srcRect l="1917" t="14787" r="2469" b="12956"/>
          <a:stretch/>
        </p:blipFill>
        <p:spPr>
          <a:xfrm>
            <a:off x="1387292" y="2178883"/>
            <a:ext cx="9417416" cy="1076439"/>
          </a:xfrm>
          <a:prstGeom prst="rect">
            <a:avLst/>
          </a:prstGeom>
          <a:ln w="12700">
            <a:solidFill>
              <a:schemeClr val="bg1">
                <a:lumMod val="50000"/>
              </a:schemeClr>
            </a:solidFill>
          </a:ln>
        </p:spPr>
      </p:pic>
      <p:pic>
        <p:nvPicPr>
          <p:cNvPr id="6" name="Picture 5">
            <a:extLst>
              <a:ext uri="{FF2B5EF4-FFF2-40B4-BE49-F238E27FC236}">
                <a16:creationId xmlns:a16="http://schemas.microsoft.com/office/drawing/2014/main" id="{31323E43-93B5-0197-B09D-DAD81B465B1D}"/>
              </a:ext>
            </a:extLst>
          </p:cNvPr>
          <p:cNvPicPr>
            <a:picLocks noChangeAspect="1"/>
          </p:cNvPicPr>
          <p:nvPr/>
        </p:nvPicPr>
        <p:blipFill rotWithShape="1">
          <a:blip r:embed="rId3"/>
          <a:srcRect l="2114" t="10950" r="2212" b="29139"/>
          <a:stretch/>
        </p:blipFill>
        <p:spPr>
          <a:xfrm>
            <a:off x="1387292" y="3343413"/>
            <a:ext cx="9417416" cy="835958"/>
          </a:xfrm>
          <a:prstGeom prst="rect">
            <a:avLst/>
          </a:prstGeom>
          <a:ln w="12700">
            <a:solidFill>
              <a:schemeClr val="bg1">
                <a:lumMod val="50000"/>
              </a:schemeClr>
            </a:solidFill>
          </a:ln>
        </p:spPr>
      </p:pic>
      <p:sp>
        <p:nvSpPr>
          <p:cNvPr id="8" name="TextBox 7">
            <a:extLst>
              <a:ext uri="{FF2B5EF4-FFF2-40B4-BE49-F238E27FC236}">
                <a16:creationId xmlns:a16="http://schemas.microsoft.com/office/drawing/2014/main" id="{470AAE3D-7EAA-AD80-40AD-8B51DA321FE8}"/>
              </a:ext>
            </a:extLst>
          </p:cNvPr>
          <p:cNvSpPr txBox="1"/>
          <p:nvPr/>
        </p:nvSpPr>
        <p:spPr>
          <a:xfrm>
            <a:off x="291545" y="4940957"/>
            <a:ext cx="11608904" cy="3847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1D1953"/>
                </a:solidFill>
                <a:effectLst/>
                <a:uLnTx/>
                <a:uFillTx/>
                <a:latin typeface="arial" charset="0"/>
                <a:ea typeface="+mn-ea"/>
                <a:cs typeface="+mn-cs"/>
              </a:rPr>
              <a:t>Note: </a:t>
            </a:r>
            <a:r>
              <a:rPr kumimoji="0" lang="en-US" sz="1900" b="0" i="0" u="none" strike="noStrike" kern="1200" cap="none" spc="0" normalizeH="0" baseline="0" noProof="0" dirty="0">
                <a:ln>
                  <a:noFill/>
                </a:ln>
                <a:solidFill>
                  <a:srgbClr val="1D1953"/>
                </a:solidFill>
                <a:effectLst/>
                <a:uLnTx/>
                <a:uFillTx/>
                <a:latin typeface="arial" charset="0"/>
                <a:ea typeface="+mn-ea"/>
                <a:cs typeface="+mn-cs"/>
              </a:rPr>
              <a:t>Please review the BSS chapters in Part III of the NOW and COMP for service delivery “settings”.</a:t>
            </a:r>
          </a:p>
        </p:txBody>
      </p:sp>
    </p:spTree>
    <p:extLst>
      <p:ext uri="{BB962C8B-B14F-4D97-AF65-F5344CB8AC3E}">
        <p14:creationId xmlns:p14="http://schemas.microsoft.com/office/powerpoint/2010/main" val="1434112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57" y="152187"/>
            <a:ext cx="10833083" cy="1325563"/>
          </a:xfrm>
        </p:spPr>
        <p:txBody>
          <a:bodyPr>
            <a:normAutofit/>
          </a:bodyPr>
          <a:lstStyle/>
          <a:p>
            <a:pPr marL="0" indent="0" algn="ctr">
              <a:buNone/>
            </a:pPr>
            <a:r>
              <a:rPr lang="en-US" sz="3400" dirty="0"/>
              <a:t>Troubleshooting for Billing &amp; Claims</a:t>
            </a:r>
          </a:p>
        </p:txBody>
      </p:sp>
      <p:sp>
        <p:nvSpPr>
          <p:cNvPr id="8" name="Content Placeholder 2">
            <a:extLst>
              <a:ext uri="{FF2B5EF4-FFF2-40B4-BE49-F238E27FC236}">
                <a16:creationId xmlns:a16="http://schemas.microsoft.com/office/drawing/2014/main" id="{F2510926-7F7E-C489-2613-06247664A85F}"/>
              </a:ext>
            </a:extLst>
          </p:cNvPr>
          <p:cNvSpPr>
            <a:spLocks noGrp="1"/>
          </p:cNvSpPr>
          <p:nvPr>
            <p:ph idx="1"/>
          </p:nvPr>
        </p:nvSpPr>
        <p:spPr>
          <a:xfrm>
            <a:off x="390523" y="1477750"/>
            <a:ext cx="11410950" cy="5135701"/>
          </a:xfrm>
        </p:spPr>
        <p:txBody>
          <a:bodyPr>
            <a:noAutofit/>
          </a:bodyPr>
          <a:lstStyle/>
          <a:p>
            <a:pPr marL="0" indent="0">
              <a:buNone/>
            </a:pPr>
            <a:r>
              <a:rPr lang="en-US" sz="2200" dirty="0"/>
              <a:t>If you experience billing difficulties with NOW and/or COMP services, please be sure to reach out to your </a:t>
            </a:r>
            <a:r>
              <a:rPr lang="en-US" sz="2200" dirty="0" err="1"/>
              <a:t>Gainwell</a:t>
            </a:r>
            <a:r>
              <a:rPr lang="en-US" sz="2200" dirty="0"/>
              <a:t> Representative for assistance. Information and guidance for contact information can be found at: </a:t>
            </a:r>
            <a:r>
              <a:rPr lang="en-US" sz="2200" dirty="0">
                <a:hlinkClick r:id="rId2"/>
              </a:rPr>
              <a:t>https://www.mmis.georgia.gov</a:t>
            </a:r>
            <a:endParaRPr lang="en-US" sz="2200" dirty="0"/>
          </a:p>
          <a:p>
            <a:pPr marL="0" indent="0" algn="ctr">
              <a:buNone/>
            </a:pPr>
            <a:endParaRPr lang="en-US" sz="2600" dirty="0"/>
          </a:p>
          <a:p>
            <a:pPr marL="0" indent="0">
              <a:buNone/>
            </a:pPr>
            <a:endParaRPr lang="en-US" sz="2600" dirty="0"/>
          </a:p>
          <a:p>
            <a:pPr marL="457200" lvl="1" indent="0" algn="r">
              <a:buNone/>
            </a:pPr>
            <a:endParaRPr lang="en-US" sz="2600" dirty="0"/>
          </a:p>
          <a:p>
            <a:pPr lvl="1" algn="r">
              <a:buFont typeface="Wingdings" panose="05000000000000000000" pitchFamily="2" charset="2"/>
              <a:buChar char="Ø"/>
            </a:pPr>
            <a:endParaRPr lang="en-US" sz="2600" dirty="0"/>
          </a:p>
          <a:p>
            <a:pPr marL="0" indent="0" algn="r">
              <a:buNone/>
            </a:pPr>
            <a:endParaRPr lang="en-US" sz="2900" dirty="0"/>
          </a:p>
          <a:p>
            <a:pPr marL="0" indent="0" algn="r">
              <a:buNone/>
            </a:pPr>
            <a:endParaRPr lang="en-US" sz="2900" dirty="0"/>
          </a:p>
          <a:p>
            <a:pPr marL="0" indent="0" algn="r">
              <a:buNone/>
            </a:pPr>
            <a:endParaRPr lang="en-US" sz="2900" dirty="0"/>
          </a:p>
          <a:p>
            <a:pPr marL="0" indent="0">
              <a:buNone/>
            </a:pPr>
            <a:r>
              <a:rPr lang="en-US" sz="2200" dirty="0" err="1"/>
              <a:t>Gainwell</a:t>
            </a:r>
            <a:r>
              <a:rPr lang="en-US" sz="2200" dirty="0"/>
              <a:t> Technologies is the fiscal agent for Georgia Medicaid and </a:t>
            </a:r>
            <a:r>
              <a:rPr lang="en-US" sz="2200" dirty="0" err="1"/>
              <a:t>PeachCare</a:t>
            </a:r>
            <a:r>
              <a:rPr lang="en-US" sz="2200" dirty="0"/>
              <a:t> for Kids®.</a:t>
            </a:r>
          </a:p>
        </p:txBody>
      </p:sp>
      <p:pic>
        <p:nvPicPr>
          <p:cNvPr id="7" name="Picture 6">
            <a:extLst>
              <a:ext uri="{FF2B5EF4-FFF2-40B4-BE49-F238E27FC236}">
                <a16:creationId xmlns:a16="http://schemas.microsoft.com/office/drawing/2014/main" id="{F1DD0582-843E-D444-1BE4-0E8B76E30465}"/>
              </a:ext>
            </a:extLst>
          </p:cNvPr>
          <p:cNvPicPr>
            <a:picLocks noChangeAspect="1"/>
          </p:cNvPicPr>
          <p:nvPr/>
        </p:nvPicPr>
        <p:blipFill rotWithShape="1">
          <a:blip r:embed="rId3"/>
          <a:srcRect l="7719" t="2662" r="6337" b="7038"/>
          <a:stretch/>
        </p:blipFill>
        <p:spPr>
          <a:xfrm>
            <a:off x="4527718" y="2892217"/>
            <a:ext cx="3136563" cy="1912182"/>
          </a:xfrm>
          <a:prstGeom prst="rect">
            <a:avLst/>
          </a:prstGeom>
          <a:ln w="38100">
            <a:solidFill>
              <a:schemeClr val="bg1">
                <a:lumMod val="65000"/>
              </a:schemeClr>
            </a:solidFill>
          </a:ln>
          <a:scene3d>
            <a:camera prst="orthographicFront"/>
            <a:lightRig rig="threePt" dir="t"/>
          </a:scene3d>
          <a:sp3d>
            <a:bevelT/>
          </a:sp3d>
        </p:spPr>
      </p:pic>
      <p:pic>
        <p:nvPicPr>
          <p:cNvPr id="10" name="Picture 9">
            <a:extLst>
              <a:ext uri="{FF2B5EF4-FFF2-40B4-BE49-F238E27FC236}">
                <a16:creationId xmlns:a16="http://schemas.microsoft.com/office/drawing/2014/main" id="{5D1B52BD-A734-4AD2-F161-3F3A2CDA0C20}"/>
              </a:ext>
            </a:extLst>
          </p:cNvPr>
          <p:cNvPicPr>
            <a:picLocks noChangeAspect="1"/>
          </p:cNvPicPr>
          <p:nvPr/>
        </p:nvPicPr>
        <p:blipFill rotWithShape="1">
          <a:blip r:embed="rId4"/>
          <a:srcRect l="11810" t="16893" r="12955" b="24024"/>
          <a:stretch/>
        </p:blipFill>
        <p:spPr>
          <a:xfrm>
            <a:off x="4617472" y="4875051"/>
            <a:ext cx="2957051" cy="711657"/>
          </a:xfrm>
          <a:prstGeom prst="rect">
            <a:avLst/>
          </a:prstGeom>
        </p:spPr>
      </p:pic>
    </p:spTree>
    <p:extLst>
      <p:ext uri="{BB962C8B-B14F-4D97-AF65-F5344CB8AC3E}">
        <p14:creationId xmlns:p14="http://schemas.microsoft.com/office/powerpoint/2010/main" val="2777416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5D43-FD4C-43CB-86FC-B97D07970134}"/>
              </a:ext>
            </a:extLst>
          </p:cNvPr>
          <p:cNvSpPr>
            <a:spLocks noGrp="1"/>
          </p:cNvSpPr>
          <p:nvPr>
            <p:ph type="title"/>
          </p:nvPr>
        </p:nvSpPr>
        <p:spPr>
          <a:xfrm>
            <a:off x="838200" y="148120"/>
            <a:ext cx="10515600" cy="1325563"/>
          </a:xfrm>
        </p:spPr>
        <p:txBody>
          <a:bodyPr/>
          <a:lstStyle/>
          <a:p>
            <a:pPr algn="ctr"/>
            <a:r>
              <a:rPr lang="en-US" dirty="0"/>
              <a:t>Thank You!</a:t>
            </a:r>
          </a:p>
        </p:txBody>
      </p:sp>
      <p:sp>
        <p:nvSpPr>
          <p:cNvPr id="3" name="TextBox 2">
            <a:extLst>
              <a:ext uri="{FF2B5EF4-FFF2-40B4-BE49-F238E27FC236}">
                <a16:creationId xmlns:a16="http://schemas.microsoft.com/office/drawing/2014/main" id="{FE70FA8A-B50F-74B9-2F12-5D8A41CF3E11}"/>
              </a:ext>
            </a:extLst>
          </p:cNvPr>
          <p:cNvSpPr txBox="1"/>
          <p:nvPr/>
        </p:nvSpPr>
        <p:spPr>
          <a:xfrm>
            <a:off x="2187061" y="1707648"/>
            <a:ext cx="781787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D1953"/>
                </a:solidFill>
                <a:effectLst/>
                <a:uLnTx/>
                <a:uFillTx/>
                <a:latin typeface="arial" charset="0"/>
                <a:ea typeface="+mn-ea"/>
                <a:cs typeface="+mn-cs"/>
                <a:hlinkClick r:id="rId2">
                  <a:extLst>
                    <a:ext uri="{A12FA001-AC4F-418D-AE19-62706E023703}">
                      <ahyp:hlinkClr xmlns:ahyp="http://schemas.microsoft.com/office/drawing/2018/hyperlinkcolor" val="tx"/>
                    </a:ext>
                  </a:extLst>
                </a:hlinkClick>
              </a:rPr>
              <a:t>Ronald.Singleton@dbhdd.ga.gov</a:t>
            </a:r>
            <a:endParaRPr kumimoji="0" lang="en-US" sz="40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D1953"/>
                </a:solidFill>
                <a:effectLst/>
                <a:uLnTx/>
                <a:uFillTx/>
                <a:latin typeface="arial" charset="0"/>
                <a:ea typeface="+mn-ea"/>
                <a:cs typeface="+mn-cs"/>
              </a:rPr>
              <a:t>Contact Number: 404-293-7594</a:t>
            </a:r>
          </a:p>
        </p:txBody>
      </p:sp>
      <p:pic>
        <p:nvPicPr>
          <p:cNvPr id="11" name="Picture 10">
            <a:extLst>
              <a:ext uri="{FF2B5EF4-FFF2-40B4-BE49-F238E27FC236}">
                <a16:creationId xmlns:a16="http://schemas.microsoft.com/office/drawing/2014/main" id="{8454EBB6-507F-4463-1A74-00AA9ACEDADB}"/>
              </a:ext>
            </a:extLst>
          </p:cNvPr>
          <p:cNvPicPr>
            <a:picLocks noChangeAspect="1"/>
          </p:cNvPicPr>
          <p:nvPr/>
        </p:nvPicPr>
        <p:blipFill rotWithShape="1">
          <a:blip r:embed="rId3"/>
          <a:srcRect l="4166" t="5801" r="13890" b="9199"/>
          <a:stretch/>
        </p:blipFill>
        <p:spPr>
          <a:xfrm>
            <a:off x="427028" y="5117691"/>
            <a:ext cx="1023858" cy="1475050"/>
          </a:xfrm>
          <a:prstGeom prst="rect">
            <a:avLst/>
          </a:prstGeom>
        </p:spPr>
      </p:pic>
    </p:spTree>
    <p:extLst>
      <p:ext uri="{BB962C8B-B14F-4D97-AF65-F5344CB8AC3E}">
        <p14:creationId xmlns:p14="http://schemas.microsoft.com/office/powerpoint/2010/main" val="3006628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33003" y="-1"/>
            <a:ext cx="9325994" cy="2489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p:cNvSpPr txBox="1"/>
          <p:nvPr/>
        </p:nvSpPr>
        <p:spPr>
          <a:xfrm>
            <a:off x="1627392" y="588982"/>
            <a:ext cx="8855077" cy="584775"/>
          </a:xfrm>
          <a:prstGeom prst="rect">
            <a:avLst/>
          </a:prstGeom>
          <a:noFill/>
        </p:spPr>
        <p:txBody>
          <a:bodyPr wrap="square"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Arial"/>
              </a:rPr>
              <a:t>DBHDD Autism Services Overview</a:t>
            </a:r>
            <a:endParaRPr kumimoji="0" lang="en-US" sz="2800" b="0" i="0" u="none" strike="noStrike" kern="1200" cap="none" spc="0" normalizeH="0" baseline="0" noProof="0" dirty="0">
              <a:ln>
                <a:noFill/>
              </a:ln>
              <a:solidFill>
                <a:srgbClr val="FFFFFF"/>
              </a:solidFill>
              <a:effectLst/>
              <a:uLnTx/>
              <a:uFillTx/>
              <a:latin typeface="Arial"/>
              <a:ea typeface="+mn-ea"/>
              <a:cs typeface="Arial"/>
            </a:endParaRPr>
          </a:p>
        </p:txBody>
      </p:sp>
      <p:sp>
        <p:nvSpPr>
          <p:cNvPr id="27" name="TextBox 26"/>
          <p:cNvSpPr txBox="1"/>
          <p:nvPr/>
        </p:nvSpPr>
        <p:spPr>
          <a:xfrm>
            <a:off x="1614140" y="2673691"/>
            <a:ext cx="6002143" cy="180049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1D1953"/>
                </a:solidFill>
                <a:effectLst/>
                <a:uLnTx/>
                <a:uFillTx/>
                <a:latin typeface="Arial"/>
                <a:ea typeface="+mn-ea"/>
                <a:cs typeface="Arial"/>
              </a:rPr>
              <a:t>Maliha Haider-</a:t>
            </a:r>
            <a:r>
              <a:rPr kumimoji="0" lang="en-US" sz="2400" b="1" i="0" u="none" strike="noStrike" kern="1200" cap="none" spc="0" normalizeH="0" baseline="0" noProof="0" dirty="0" err="1">
                <a:ln>
                  <a:noFill/>
                </a:ln>
                <a:solidFill>
                  <a:srgbClr val="1D1953"/>
                </a:solidFill>
                <a:effectLst/>
                <a:uLnTx/>
                <a:uFillTx/>
                <a:latin typeface="Arial"/>
                <a:ea typeface="+mn-ea"/>
                <a:cs typeface="Arial"/>
              </a:rPr>
              <a:t>Bardill</a:t>
            </a:r>
            <a:endParaRPr kumimoji="0" lang="en-US" sz="2400" b="1" i="0" u="none" strike="noStrike" kern="1200" cap="none" spc="0" normalizeH="0" baseline="0" noProof="0" dirty="0">
              <a:ln>
                <a:noFill/>
              </a:ln>
              <a:solidFill>
                <a:srgbClr val="1D195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i="0" u="none" strike="noStrike" kern="1200" cap="none" spc="0" normalizeH="0" baseline="0" noProof="0" dirty="0">
                <a:ln>
                  <a:noFill/>
                </a:ln>
                <a:solidFill>
                  <a:srgbClr val="1D1953"/>
                </a:solidFill>
                <a:effectLst/>
                <a:uLnTx/>
                <a:uFillTx/>
                <a:latin typeface="Arial"/>
                <a:ea typeface="+mn-ea"/>
                <a:cs typeface="Arial"/>
              </a:rPr>
              <a:t>Autism Project Manager,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i="0" u="none" strike="noStrike" kern="1200" cap="none" spc="0" normalizeH="0" baseline="0" noProof="0" dirty="0">
                <a:ln>
                  <a:noFill/>
                </a:ln>
                <a:solidFill>
                  <a:srgbClr val="1D1953"/>
                </a:solidFill>
                <a:effectLst/>
                <a:uLnTx/>
                <a:uFillTx/>
                <a:latin typeface="Arial"/>
                <a:ea typeface="+mn-ea"/>
                <a:cs typeface="Arial"/>
              </a:rPr>
              <a:t>Office of Crisis and Transition Services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D1953"/>
                </a:solidFill>
                <a:effectLst/>
                <a:uLnTx/>
                <a:uFillTx/>
                <a:latin typeface="Arial"/>
                <a:ea typeface="+mn-ea"/>
                <a:cs typeface="Arial"/>
              </a:rPr>
              <a:t>Division of IDD</a:t>
            </a:r>
          </a:p>
        </p:txBody>
      </p:sp>
      <p:cxnSp>
        <p:nvCxnSpPr>
          <p:cNvPr id="29" name="Straight Connector 28"/>
          <p:cNvCxnSpPr/>
          <p:nvPr/>
        </p:nvCxnSpPr>
        <p:spPr>
          <a:xfrm>
            <a:off x="1433003" y="4841158"/>
            <a:ext cx="932599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54EEB6-5ACE-4412-AFEC-68215569B9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33003" y="5020075"/>
            <a:ext cx="3234690" cy="1403245"/>
          </a:xfrm>
          <a:prstGeom prst="rect">
            <a:avLst/>
          </a:prstGeom>
        </p:spPr>
      </p:pic>
    </p:spTree>
    <p:extLst>
      <p:ext uri="{BB962C8B-B14F-4D97-AF65-F5344CB8AC3E}">
        <p14:creationId xmlns:p14="http://schemas.microsoft.com/office/powerpoint/2010/main" val="3451608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7447"/>
            <a:ext cx="12192000" cy="56805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20" name="Content Placeholder 19"/>
          <p:cNvSpPr>
            <a:spLocks noGrp="1"/>
          </p:cNvSpPr>
          <p:nvPr>
            <p:ph sz="half" idx="1"/>
          </p:nvPr>
        </p:nvSpPr>
        <p:spPr>
          <a:xfrm>
            <a:off x="836788" y="1938406"/>
            <a:ext cx="5703160" cy="3645960"/>
          </a:xfrm>
        </p:spPr>
        <p:txBody>
          <a:bodyPr>
            <a:noAutofit/>
          </a:bodyPr>
          <a:lstStyle/>
          <a:p>
            <a:pPr marL="396875" indent="-396875">
              <a:lnSpc>
                <a:spcPct val="100000"/>
              </a:lnSpc>
              <a:spcAft>
                <a:spcPts val="1800"/>
              </a:spcAft>
              <a:buFont typeface="Wingdings" panose="05000000000000000000" pitchFamily="2" charset="2"/>
              <a:buChar char="Ø"/>
            </a:pPr>
            <a:r>
              <a:rPr lang="en-US" sz="3200" dirty="0">
                <a:solidFill>
                  <a:schemeClr val="bg1"/>
                </a:solidFill>
              </a:rPr>
              <a:t>Brief overview of Autism Spectrum Disorder (ASD)</a:t>
            </a:r>
          </a:p>
          <a:p>
            <a:pPr marL="396875" indent="-396875">
              <a:lnSpc>
                <a:spcPct val="100000"/>
              </a:lnSpc>
              <a:spcAft>
                <a:spcPts val="1800"/>
              </a:spcAft>
              <a:buFont typeface="Wingdings" panose="05000000000000000000" pitchFamily="2" charset="2"/>
              <a:buChar char="Ø"/>
            </a:pPr>
            <a:r>
              <a:rPr lang="en-US" sz="3200" dirty="0">
                <a:solidFill>
                  <a:schemeClr val="bg1"/>
                </a:solidFill>
              </a:rPr>
              <a:t>Strategies for working with individuals with ASD</a:t>
            </a:r>
          </a:p>
          <a:p>
            <a:pPr marL="396875" indent="-396875">
              <a:lnSpc>
                <a:spcPct val="100000"/>
              </a:lnSpc>
              <a:spcAft>
                <a:spcPts val="1800"/>
              </a:spcAft>
              <a:buFont typeface="Wingdings" panose="05000000000000000000" pitchFamily="2" charset="2"/>
              <a:buChar char="Ø"/>
            </a:pPr>
            <a:r>
              <a:rPr lang="en-US" sz="3200" dirty="0">
                <a:solidFill>
                  <a:schemeClr val="bg1"/>
                </a:solidFill>
              </a:rPr>
              <a:t>ASD crisis support services</a:t>
            </a:r>
          </a:p>
        </p:txBody>
      </p:sp>
      <p:sp>
        <p:nvSpPr>
          <p:cNvPr id="19" name="Title 18"/>
          <p:cNvSpPr>
            <a:spLocks noGrp="1"/>
          </p:cNvSpPr>
          <p:nvPr>
            <p:ph type="title"/>
          </p:nvPr>
        </p:nvSpPr>
        <p:spPr>
          <a:xfrm>
            <a:off x="838200" y="195080"/>
            <a:ext cx="10896600" cy="1325563"/>
          </a:xfrm>
        </p:spPr>
        <p:txBody>
          <a:bodyPr/>
          <a:lstStyle/>
          <a:p>
            <a:r>
              <a:rPr lang="en-US" dirty="0"/>
              <a:t>Today’s agenda </a:t>
            </a:r>
          </a:p>
        </p:txBody>
      </p:sp>
      <p:pic>
        <p:nvPicPr>
          <p:cNvPr id="3" name="Picture 2" descr="A chalkboard with a word on it next to a pair of books&#10;&#10;Description automatically generated with low confidence">
            <a:extLst>
              <a:ext uri="{FF2B5EF4-FFF2-40B4-BE49-F238E27FC236}">
                <a16:creationId xmlns:a16="http://schemas.microsoft.com/office/drawing/2014/main" id="{8751576C-6A17-3756-71A4-FD3D228D297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23529" y="2152490"/>
            <a:ext cx="4747243" cy="3237669"/>
          </a:xfrm>
          <a:prstGeom prst="rect">
            <a:avLst/>
          </a:prstGeom>
        </p:spPr>
      </p:pic>
      <p:sp>
        <p:nvSpPr>
          <p:cNvPr id="5" name="TextBox 4">
            <a:extLst>
              <a:ext uri="{FF2B5EF4-FFF2-40B4-BE49-F238E27FC236}">
                <a16:creationId xmlns:a16="http://schemas.microsoft.com/office/drawing/2014/main" id="{A4E0D20B-D081-D115-6473-832244385226}"/>
              </a:ext>
            </a:extLst>
          </p:cNvPr>
          <p:cNvSpPr txBox="1"/>
          <p:nvPr/>
        </p:nvSpPr>
        <p:spPr>
          <a:xfrm>
            <a:off x="7072062" y="9174464"/>
            <a:ext cx="381812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hlinkClick r:id="rId4" tooltip="https://www.picpedia.org/chalkboard/a/agenda.html"/>
              </a:rPr>
              <a:t>This Photo</a:t>
            </a: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hlinkClick r:id="rId5"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89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150" y="1470767"/>
            <a:ext cx="5054600" cy="14597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p:cNvSpPr/>
          <p:nvPr/>
        </p:nvSpPr>
        <p:spPr>
          <a:xfrm>
            <a:off x="6336150" y="1470767"/>
            <a:ext cx="5054600" cy="14597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ontent Placeholder 4"/>
          <p:cNvSpPr txBox="1">
            <a:spLocks/>
          </p:cNvSpPr>
          <p:nvPr/>
        </p:nvSpPr>
        <p:spPr>
          <a:xfrm>
            <a:off x="950476" y="3108326"/>
            <a:ext cx="4521200" cy="227890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“They have autism/ASD”</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Standard among professionals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Disability does not define the person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10" name="Text Placeholder 9"/>
          <p:cNvSpPr txBox="1">
            <a:spLocks/>
          </p:cNvSpPr>
          <p:nvPr/>
        </p:nvSpPr>
        <p:spPr>
          <a:xfrm>
            <a:off x="6526650" y="3108326"/>
            <a:ext cx="4483100" cy="22789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“They are autistic”</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Often preferred by members of the community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See their autism as inextricable from themselves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altLang="en-US" sz="24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11" name="Text Placeholder 7"/>
          <p:cNvSpPr txBox="1">
            <a:spLocks/>
          </p:cNvSpPr>
          <p:nvPr/>
        </p:nvSpPr>
        <p:spPr>
          <a:xfrm>
            <a:off x="937950" y="1941512"/>
            <a:ext cx="4470400" cy="900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Person-First</a:t>
            </a:r>
          </a:p>
        </p:txBody>
      </p:sp>
      <p:sp>
        <p:nvSpPr>
          <p:cNvPr id="12" name="Text Placeholder 8"/>
          <p:cNvSpPr txBox="1">
            <a:spLocks/>
          </p:cNvSpPr>
          <p:nvPr/>
        </p:nvSpPr>
        <p:spPr>
          <a:xfrm>
            <a:off x="6411339" y="1941512"/>
            <a:ext cx="4842712" cy="900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Identity-First</a:t>
            </a:r>
            <a:endParaRPr kumimoji="0" lang="en-US" sz="4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3" name="Rectangle 12"/>
          <p:cNvSpPr/>
          <p:nvPr/>
        </p:nvSpPr>
        <p:spPr>
          <a:xfrm>
            <a:off x="760150" y="2930524"/>
            <a:ext cx="5054600" cy="261850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p:cNvSpPr/>
          <p:nvPr/>
        </p:nvSpPr>
        <p:spPr>
          <a:xfrm>
            <a:off x="6336150" y="2930524"/>
            <a:ext cx="5054600" cy="261850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838200" y="145205"/>
            <a:ext cx="11353800" cy="1325563"/>
          </a:xfrm>
        </p:spPr>
        <p:txBody>
          <a:bodyPr>
            <a:normAutofit/>
          </a:bodyPr>
          <a:lstStyle/>
          <a:p>
            <a:r>
              <a:rPr lang="en-US" sz="4400" dirty="0"/>
              <a:t>A note on language</a:t>
            </a:r>
          </a:p>
        </p:txBody>
      </p:sp>
      <p:sp>
        <p:nvSpPr>
          <p:cNvPr id="3" name="TextBox 2">
            <a:extLst>
              <a:ext uri="{FF2B5EF4-FFF2-40B4-BE49-F238E27FC236}">
                <a16:creationId xmlns:a16="http://schemas.microsoft.com/office/drawing/2014/main" id="{D11BBF53-48BA-C4CD-074B-B17A809388E1}"/>
              </a:ext>
            </a:extLst>
          </p:cNvPr>
          <p:cNvSpPr txBox="1"/>
          <p:nvPr/>
        </p:nvSpPr>
        <p:spPr>
          <a:xfrm>
            <a:off x="3964606" y="5865405"/>
            <a:ext cx="42627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a:ea typeface="+mn-ea"/>
                <a:cs typeface="+mn-cs"/>
              </a:rPr>
              <a:t>When in doubt, ask!</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E4EFE85-64B1-BE0F-090E-EA8BF27C2300}"/>
              </a:ext>
            </a:extLst>
          </p:cNvPr>
          <p:cNvSpPr/>
          <p:nvPr/>
        </p:nvSpPr>
        <p:spPr>
          <a:xfrm>
            <a:off x="760150" y="5761973"/>
            <a:ext cx="10630600" cy="85176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9800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What is ASD?</a:t>
            </a:r>
          </a:p>
        </p:txBody>
      </p:sp>
      <p:sp>
        <p:nvSpPr>
          <p:cNvPr id="5" name="Flowchart: Connector 36"/>
          <p:cNvSpPr/>
          <p:nvPr/>
        </p:nvSpPr>
        <p:spPr>
          <a:xfrm>
            <a:off x="300625" y="2059253"/>
            <a:ext cx="3692254" cy="3777875"/>
          </a:xfrm>
          <a:prstGeom prst="flowChartConnector">
            <a:avLst/>
          </a:prstGeom>
          <a:solidFill>
            <a:schemeClr val="accent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D1953"/>
              </a:solidFill>
              <a:effectLst/>
              <a:uLnTx/>
              <a:uFillTx/>
              <a:latin typeface="Arial" panose="020B0604020202020204" pitchFamily="34" charset="0"/>
              <a:ea typeface="+mn-ea"/>
              <a:cs typeface="Arial" panose="020B0604020202020204" pitchFamily="34" charset="0"/>
            </a:endParaRPr>
          </a:p>
        </p:txBody>
      </p:sp>
      <p:sp>
        <p:nvSpPr>
          <p:cNvPr id="6" name="Flowchart: Connector 36"/>
          <p:cNvSpPr/>
          <p:nvPr/>
        </p:nvSpPr>
        <p:spPr>
          <a:xfrm>
            <a:off x="8061831" y="2059254"/>
            <a:ext cx="3690834" cy="3777874"/>
          </a:xfrm>
          <a:prstGeom prst="flowChartConnector">
            <a:avLst/>
          </a:prstGeom>
          <a:solidFill>
            <a:schemeClr val="accent2"/>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D1953"/>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570488" y="2370850"/>
            <a:ext cx="3153259" cy="315468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Neurological</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Affects the brain</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Flowchart: Connector 36"/>
          <p:cNvSpPr/>
          <p:nvPr/>
        </p:nvSpPr>
        <p:spPr>
          <a:xfrm>
            <a:off x="4172884" y="2059254"/>
            <a:ext cx="3693438" cy="3777874"/>
          </a:xfrm>
          <a:prstGeom prst="flowChartConnector">
            <a:avLst/>
          </a:prstGeom>
          <a:solidFill>
            <a:schemeClr val="accent4"/>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D1953"/>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8054231" y="2297243"/>
            <a:ext cx="3829545" cy="3301894"/>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Impacts the way individuals communicate with and interpret their environment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riangle 11"/>
          <p:cNvSpPr/>
          <p:nvPr/>
        </p:nvSpPr>
        <p:spPr>
          <a:xfrm rot="5400000">
            <a:off x="3672012" y="3643424"/>
            <a:ext cx="713003" cy="6095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riangle 13"/>
          <p:cNvSpPr/>
          <p:nvPr/>
        </p:nvSpPr>
        <p:spPr>
          <a:xfrm rot="5400000">
            <a:off x="7538219" y="3643424"/>
            <a:ext cx="713003" cy="60953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p:cNvSpPr/>
          <p:nvPr/>
        </p:nvSpPr>
        <p:spPr>
          <a:xfrm>
            <a:off x="4277482" y="2841780"/>
            <a:ext cx="3484241" cy="2272136"/>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Developmental</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Throughout the lifespan</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2565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Functional levels of ASD </a:t>
            </a:r>
          </a:p>
        </p:txBody>
      </p:sp>
      <p:pic>
        <p:nvPicPr>
          <p:cNvPr id="9" name="Picture 8" descr="Table&#10;&#10;Description automatically generated with low confidence">
            <a:extLst>
              <a:ext uri="{FF2B5EF4-FFF2-40B4-BE49-F238E27FC236}">
                <a16:creationId xmlns:a16="http://schemas.microsoft.com/office/drawing/2014/main" id="{A076B461-903C-C89C-E8FC-E12AF8E384CC}"/>
              </a:ext>
            </a:extLst>
          </p:cNvPr>
          <p:cNvPicPr>
            <a:picLocks noChangeAspect="1"/>
          </p:cNvPicPr>
          <p:nvPr/>
        </p:nvPicPr>
        <p:blipFill>
          <a:blip r:embed="rId3"/>
          <a:stretch>
            <a:fillRect/>
          </a:stretch>
        </p:blipFill>
        <p:spPr>
          <a:xfrm>
            <a:off x="2426478" y="1236164"/>
            <a:ext cx="7339043" cy="5583736"/>
          </a:xfrm>
          <a:prstGeom prst="rect">
            <a:avLst/>
          </a:prstGeom>
        </p:spPr>
      </p:pic>
    </p:spTree>
    <p:extLst>
      <p:ext uri="{BB962C8B-B14F-4D97-AF65-F5344CB8AC3E}">
        <p14:creationId xmlns:p14="http://schemas.microsoft.com/office/powerpoint/2010/main" val="1461963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Autism is not linear</a:t>
            </a:r>
          </a:p>
        </p:txBody>
      </p:sp>
      <p:pic>
        <p:nvPicPr>
          <p:cNvPr id="9" name="Picture 8" descr="Graphical user interface, text, application, email&#10;&#10;Description automatically generated">
            <a:extLst>
              <a:ext uri="{FF2B5EF4-FFF2-40B4-BE49-F238E27FC236}">
                <a16:creationId xmlns:a16="http://schemas.microsoft.com/office/drawing/2014/main" id="{1046A7D9-1DA5-5AC8-79DB-E0CE944B3CD5}"/>
              </a:ext>
            </a:extLst>
          </p:cNvPr>
          <p:cNvPicPr>
            <a:picLocks noChangeAspect="1"/>
          </p:cNvPicPr>
          <p:nvPr/>
        </p:nvPicPr>
        <p:blipFill>
          <a:blip r:embed="rId3"/>
          <a:stretch>
            <a:fillRect/>
          </a:stretch>
        </p:blipFill>
        <p:spPr>
          <a:xfrm>
            <a:off x="499768" y="2449669"/>
            <a:ext cx="5260900" cy="3088310"/>
          </a:xfrm>
          <a:prstGeom prst="rect">
            <a:avLst/>
          </a:prstGeom>
        </p:spPr>
      </p:pic>
      <p:pic>
        <p:nvPicPr>
          <p:cNvPr id="11" name="Picture 10" descr="Chart, radar chart&#10;&#10;Description automatically generated">
            <a:extLst>
              <a:ext uri="{FF2B5EF4-FFF2-40B4-BE49-F238E27FC236}">
                <a16:creationId xmlns:a16="http://schemas.microsoft.com/office/drawing/2014/main" id="{F4AC9F8C-08EE-81B0-130B-0D7D09D89E3A}"/>
              </a:ext>
            </a:extLst>
          </p:cNvPr>
          <p:cNvPicPr>
            <a:picLocks noChangeAspect="1"/>
          </p:cNvPicPr>
          <p:nvPr/>
        </p:nvPicPr>
        <p:blipFill>
          <a:blip r:embed="rId4"/>
          <a:stretch>
            <a:fillRect/>
          </a:stretch>
        </p:blipFill>
        <p:spPr>
          <a:xfrm>
            <a:off x="5760668" y="1244957"/>
            <a:ext cx="5985092" cy="5497735"/>
          </a:xfrm>
          <a:prstGeom prst="rect">
            <a:avLst/>
          </a:prstGeom>
        </p:spPr>
      </p:pic>
    </p:spTree>
    <p:extLst>
      <p:ext uri="{BB962C8B-B14F-4D97-AF65-F5344CB8AC3E}">
        <p14:creationId xmlns:p14="http://schemas.microsoft.com/office/powerpoint/2010/main" val="3740713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687" b="5937"/>
          <a:stretch/>
        </p:blipFill>
        <p:spPr>
          <a:xfrm flipH="1">
            <a:off x="0" y="-29025"/>
            <a:ext cx="12192000" cy="6858000"/>
          </a:xfrm>
          <a:prstGeom prst="rect">
            <a:avLst/>
          </a:prstGeom>
        </p:spPr>
      </p:pic>
      <p:sp>
        <p:nvSpPr>
          <p:cNvPr id="2" name="Rectangle 1"/>
          <p:cNvSpPr/>
          <p:nvPr/>
        </p:nvSpPr>
        <p:spPr>
          <a:xfrm>
            <a:off x="0" y="0"/>
            <a:ext cx="12192000" cy="6858000"/>
          </a:xfrm>
          <a:prstGeom prst="rect">
            <a:avLst/>
          </a:prstGeom>
          <a:solidFill>
            <a:srgbClr val="59595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3">
            <a:extLst>
              <a:ext uri="{FF2B5EF4-FFF2-40B4-BE49-F238E27FC236}">
                <a16:creationId xmlns:a16="http://schemas.microsoft.com/office/drawing/2014/main" id="{9ED8FE8E-EA51-4892-B349-9F36672D4A92}"/>
              </a:ext>
            </a:extLst>
          </p:cNvPr>
          <p:cNvSpPr txBox="1">
            <a:spLocks/>
          </p:cNvSpPr>
          <p:nvPr/>
        </p:nvSpPr>
        <p:spPr>
          <a:xfrm>
            <a:off x="595312" y="2206175"/>
            <a:ext cx="11139487" cy="2387600"/>
          </a:xfrm>
          <a:prstGeom prst="rect">
            <a:avLst/>
          </a:prstGeom>
        </p:spPr>
        <p:txBody>
          <a:bodyPr anchor="ctr">
            <a:noAutofit/>
          </a:bodyPr>
          <a:lstStyle>
            <a:lvl1pPr algn="l" defTabSz="914400" rtl="0" eaLnBrk="1" latinLnBrk="0" hangingPunct="1">
              <a:lnSpc>
                <a:spcPct val="90000"/>
              </a:lnSpc>
              <a:spcBef>
                <a:spcPct val="0"/>
              </a:spcBef>
              <a:buNone/>
              <a:defRPr sz="3600" kern="1200" baseline="0">
                <a:solidFill>
                  <a:schemeClr val="tx2"/>
                </a:solidFill>
                <a:latin typeface="arial"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arial" charset="0"/>
                <a:ea typeface="+mj-ea"/>
                <a:cs typeface="+mj-cs"/>
              </a:rPr>
              <a:t>Strategies for Working with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arial" charset="0"/>
                <a:ea typeface="+mj-ea"/>
                <a:cs typeface="+mj-cs"/>
              </a:rPr>
              <a:t>Individuals with ASD</a:t>
            </a:r>
          </a:p>
        </p:txBody>
      </p:sp>
    </p:spTree>
    <p:extLst>
      <p:ext uri="{BB962C8B-B14F-4D97-AF65-F5344CB8AC3E}">
        <p14:creationId xmlns:p14="http://schemas.microsoft.com/office/powerpoint/2010/main" val="50144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House Mate Matching</a:t>
            </a:r>
          </a:p>
        </p:txBody>
      </p:sp>
      <p:pic>
        <p:nvPicPr>
          <p:cNvPr id="7" name="Content Placeholder 6">
            <a:extLst>
              <a:ext uri="{FF2B5EF4-FFF2-40B4-BE49-F238E27FC236}">
                <a16:creationId xmlns:a16="http://schemas.microsoft.com/office/drawing/2014/main" id="{CE224C2D-D127-6691-0DED-596C5269E2AE}"/>
              </a:ext>
            </a:extLst>
          </p:cNvPr>
          <p:cNvPicPr>
            <a:picLocks noGrp="1" noChangeAspect="1"/>
          </p:cNvPicPr>
          <p:nvPr>
            <p:ph idx="1"/>
          </p:nvPr>
        </p:nvPicPr>
        <p:blipFill>
          <a:blip r:embed="rId2"/>
          <a:stretch>
            <a:fillRect/>
          </a:stretch>
        </p:blipFill>
        <p:spPr>
          <a:xfrm>
            <a:off x="292231" y="1197204"/>
            <a:ext cx="11594970" cy="5467547"/>
          </a:xfrm>
        </p:spPr>
      </p:pic>
    </p:spTree>
    <p:extLst>
      <p:ext uri="{BB962C8B-B14F-4D97-AF65-F5344CB8AC3E}">
        <p14:creationId xmlns:p14="http://schemas.microsoft.com/office/powerpoint/2010/main" val="3657861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idx="4294967295"/>
          </p:nvPr>
        </p:nvSpPr>
        <p:spPr>
          <a:xfrm>
            <a:off x="2006599" y="742600"/>
            <a:ext cx="8916325" cy="5334000"/>
          </a:xfrm>
        </p:spPr>
        <p:txBody>
          <a:bodyPr>
            <a:normAutofit/>
          </a:bodyPr>
          <a:lstStyle/>
          <a:p>
            <a:pPr>
              <a:lnSpc>
                <a:spcPct val="100000"/>
              </a:lnSpc>
            </a:pPr>
            <a:br>
              <a:rPr lang="en-US" dirty="0">
                <a:solidFill>
                  <a:schemeClr val="bg1"/>
                </a:solidFill>
              </a:rPr>
            </a:br>
            <a:r>
              <a:rPr lang="en-US" sz="4800" b="0" i="0" dirty="0">
                <a:solidFill>
                  <a:schemeClr val="bg1"/>
                </a:solidFill>
                <a:effectLst/>
                <a:latin typeface="+mj-lt"/>
              </a:rPr>
              <a:t>If you've met one person with autism, you've met one person with autism.</a:t>
            </a:r>
            <a:br>
              <a:rPr lang="en-US" sz="4400" dirty="0">
                <a:solidFill>
                  <a:schemeClr val="bg1"/>
                </a:solidFill>
              </a:rPr>
            </a:br>
            <a:br>
              <a:rPr lang="en-US" sz="4400" dirty="0">
                <a:solidFill>
                  <a:schemeClr val="bg1"/>
                </a:solidFill>
              </a:rPr>
            </a:br>
            <a:r>
              <a:rPr lang="en-US" dirty="0">
                <a:solidFill>
                  <a:schemeClr val="bg1"/>
                </a:solidFill>
              </a:rPr>
              <a:t>~ Dr. Stephen Shore, autistic professor of special education</a:t>
            </a:r>
            <a:br>
              <a:rPr lang="en-US" dirty="0">
                <a:solidFill>
                  <a:schemeClr val="bg1"/>
                </a:solidFill>
              </a:rPr>
            </a:br>
            <a:endParaRPr lang="en-US" sz="1800" dirty="0">
              <a:solidFill>
                <a:schemeClr val="bg1"/>
              </a:solidFill>
            </a:endParaRPr>
          </a:p>
        </p:txBody>
      </p:sp>
      <p:sp>
        <p:nvSpPr>
          <p:cNvPr id="4" name="TextBox 3"/>
          <p:cNvSpPr txBox="1"/>
          <p:nvPr/>
        </p:nvSpPr>
        <p:spPr>
          <a:xfrm>
            <a:off x="1506450" y="1315810"/>
            <a:ext cx="6841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Arial" charset="0"/>
                <a:cs typeface="Arial" charset="0"/>
              </a:rPr>
              <a:t>“</a:t>
            </a:r>
          </a:p>
        </p:txBody>
      </p:sp>
      <p:sp>
        <p:nvSpPr>
          <p:cNvPr id="5" name="TextBox 4"/>
          <p:cNvSpPr txBox="1"/>
          <p:nvPr/>
        </p:nvSpPr>
        <p:spPr>
          <a:xfrm>
            <a:off x="5254110" y="2771170"/>
            <a:ext cx="1092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2874042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A9F1-747E-01AE-3575-AE2E34E8820C}"/>
              </a:ext>
            </a:extLst>
          </p:cNvPr>
          <p:cNvSpPr>
            <a:spLocks noGrp="1"/>
          </p:cNvSpPr>
          <p:nvPr>
            <p:ph type="title"/>
          </p:nvPr>
        </p:nvSpPr>
        <p:spPr/>
        <p:txBody>
          <a:bodyPr>
            <a:normAutofit/>
          </a:bodyPr>
          <a:lstStyle/>
          <a:p>
            <a:r>
              <a:rPr lang="en-US" sz="4400" dirty="0"/>
              <a:t>Facilitating Communication</a:t>
            </a:r>
          </a:p>
        </p:txBody>
      </p:sp>
      <p:sp>
        <p:nvSpPr>
          <p:cNvPr id="3" name="Content Placeholder 2">
            <a:extLst>
              <a:ext uri="{FF2B5EF4-FFF2-40B4-BE49-F238E27FC236}">
                <a16:creationId xmlns:a16="http://schemas.microsoft.com/office/drawing/2014/main" id="{B2FF9668-9A33-E12C-C68F-BD35780A80FE}"/>
              </a:ext>
            </a:extLst>
          </p:cNvPr>
          <p:cNvSpPr>
            <a:spLocks noGrp="1"/>
          </p:cNvSpPr>
          <p:nvPr>
            <p:ph idx="1"/>
          </p:nvPr>
        </p:nvSpPr>
        <p:spPr/>
        <p:txBody>
          <a:bodyPr>
            <a:normAutofit/>
          </a:bodyPr>
          <a:lstStyle/>
          <a:p>
            <a:r>
              <a:rPr lang="en-US" dirty="0"/>
              <a:t>Use visual supports</a:t>
            </a:r>
          </a:p>
          <a:p>
            <a:r>
              <a:rPr lang="en-US" dirty="0"/>
              <a:t>Incorporate their interests to promote engagement</a:t>
            </a:r>
          </a:p>
          <a:p>
            <a:r>
              <a:rPr lang="en-US" dirty="0"/>
              <a:t>Gain attention first</a:t>
            </a:r>
          </a:p>
          <a:p>
            <a:pPr lvl="1"/>
            <a:r>
              <a:rPr lang="en-US" dirty="0"/>
              <a:t>“Paying attention” does not always mean making eye contact </a:t>
            </a:r>
          </a:p>
          <a:p>
            <a:r>
              <a:rPr lang="en-US" dirty="0"/>
              <a:t>Allow time to process information</a:t>
            </a:r>
          </a:p>
          <a:p>
            <a:pPr lvl="1"/>
            <a:r>
              <a:rPr lang="en-US" dirty="0"/>
              <a:t>Be aware of your environment; sensory differences can affect processing time/ability</a:t>
            </a:r>
          </a:p>
          <a:p>
            <a:r>
              <a:rPr lang="en-US" dirty="0"/>
              <a:t>Use concrete language</a:t>
            </a:r>
            <a:endParaRPr lang="en-US" sz="2800" dirty="0"/>
          </a:p>
          <a:p>
            <a:r>
              <a:rPr lang="en-US" dirty="0"/>
              <a:t>Utilize the communication method that works best for them</a:t>
            </a:r>
            <a:endParaRPr lang="en-US" sz="2800" dirty="0"/>
          </a:p>
          <a:p>
            <a:endParaRPr lang="en-US" dirty="0"/>
          </a:p>
          <a:p>
            <a:endParaRPr lang="en-US" dirty="0"/>
          </a:p>
        </p:txBody>
      </p:sp>
    </p:spTree>
    <p:extLst>
      <p:ext uri="{BB962C8B-B14F-4D97-AF65-F5344CB8AC3E}">
        <p14:creationId xmlns:p14="http://schemas.microsoft.com/office/powerpoint/2010/main" val="1232424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A9F1-747E-01AE-3575-AE2E34E8820C}"/>
              </a:ext>
            </a:extLst>
          </p:cNvPr>
          <p:cNvSpPr>
            <a:spLocks noGrp="1"/>
          </p:cNvSpPr>
          <p:nvPr>
            <p:ph type="title"/>
          </p:nvPr>
        </p:nvSpPr>
        <p:spPr/>
        <p:txBody>
          <a:bodyPr>
            <a:normAutofit/>
          </a:bodyPr>
          <a:lstStyle/>
          <a:p>
            <a:r>
              <a:rPr lang="en-US" sz="4400" dirty="0"/>
              <a:t>Visual Supports </a:t>
            </a:r>
          </a:p>
        </p:txBody>
      </p:sp>
      <p:sp>
        <p:nvSpPr>
          <p:cNvPr id="3" name="Content Placeholder 2">
            <a:extLst>
              <a:ext uri="{FF2B5EF4-FFF2-40B4-BE49-F238E27FC236}">
                <a16:creationId xmlns:a16="http://schemas.microsoft.com/office/drawing/2014/main" id="{B2FF9668-9A33-E12C-C68F-BD35780A80FE}"/>
              </a:ext>
            </a:extLst>
          </p:cNvPr>
          <p:cNvSpPr>
            <a:spLocks noGrp="1"/>
          </p:cNvSpPr>
          <p:nvPr>
            <p:ph idx="1"/>
          </p:nvPr>
        </p:nvSpPr>
        <p:spPr>
          <a:xfrm>
            <a:off x="371476" y="1470768"/>
            <a:ext cx="6529387" cy="5055445"/>
          </a:xfrm>
        </p:spPr>
        <p:txBody>
          <a:bodyPr>
            <a:normAutofit fontScale="92500" lnSpcReduction="10000"/>
          </a:bodyPr>
          <a:lstStyle/>
          <a:p>
            <a:r>
              <a:rPr lang="en-US" dirty="0"/>
              <a:t>Daily schedule</a:t>
            </a:r>
          </a:p>
          <a:p>
            <a:r>
              <a:rPr lang="en-US" dirty="0"/>
              <a:t>First-Then board</a:t>
            </a:r>
          </a:p>
          <a:p>
            <a:pPr lvl="1"/>
            <a:r>
              <a:rPr lang="en-US" dirty="0"/>
              <a:t>Typically used to communicate instructions or expectations</a:t>
            </a:r>
          </a:p>
          <a:p>
            <a:pPr lvl="1"/>
            <a:r>
              <a:rPr lang="en-US" dirty="0"/>
              <a:t>Less preferred activity followed by a more preferred activity</a:t>
            </a:r>
          </a:p>
          <a:p>
            <a:pPr lvl="1"/>
            <a:r>
              <a:rPr lang="en-US" dirty="0"/>
              <a:t>Can help support through transitions</a:t>
            </a:r>
          </a:p>
          <a:p>
            <a:r>
              <a:rPr lang="en-US" dirty="0"/>
              <a:t>Time Timer</a:t>
            </a:r>
          </a:p>
          <a:p>
            <a:r>
              <a:rPr lang="en-US" dirty="0"/>
              <a:t>Picture Exchange Communication System (PECS)</a:t>
            </a:r>
          </a:p>
          <a:p>
            <a:pPr lvl="1"/>
            <a:r>
              <a:rPr lang="en-US" dirty="0"/>
              <a:t>Physical cards or assistive technology</a:t>
            </a:r>
          </a:p>
          <a:p>
            <a:r>
              <a:rPr lang="en-US" dirty="0"/>
              <a:t>Choice boards</a:t>
            </a:r>
          </a:p>
          <a:p>
            <a:r>
              <a:rPr lang="en-US" dirty="0"/>
              <a:t>Social Stories</a:t>
            </a:r>
          </a:p>
        </p:txBody>
      </p:sp>
      <p:pic>
        <p:nvPicPr>
          <p:cNvPr id="5" name="Picture 4" descr="Diagram&#10;&#10;Description automatically generated">
            <a:extLst>
              <a:ext uri="{FF2B5EF4-FFF2-40B4-BE49-F238E27FC236}">
                <a16:creationId xmlns:a16="http://schemas.microsoft.com/office/drawing/2014/main" id="{C9DCAEFC-663A-38A3-32AF-442C9D3B208A}"/>
              </a:ext>
            </a:extLst>
          </p:cNvPr>
          <p:cNvPicPr>
            <a:picLocks noChangeAspect="1"/>
          </p:cNvPicPr>
          <p:nvPr/>
        </p:nvPicPr>
        <p:blipFill>
          <a:blip r:embed="rId2"/>
          <a:stretch>
            <a:fillRect/>
          </a:stretch>
        </p:blipFill>
        <p:spPr>
          <a:xfrm>
            <a:off x="6900863" y="1848221"/>
            <a:ext cx="5121550" cy="4300538"/>
          </a:xfrm>
          <a:prstGeom prst="rect">
            <a:avLst/>
          </a:prstGeom>
        </p:spPr>
      </p:pic>
    </p:spTree>
    <p:extLst>
      <p:ext uri="{BB962C8B-B14F-4D97-AF65-F5344CB8AC3E}">
        <p14:creationId xmlns:p14="http://schemas.microsoft.com/office/powerpoint/2010/main" val="821029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150" y="1470767"/>
            <a:ext cx="5054600" cy="7596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p:cNvSpPr/>
          <p:nvPr/>
        </p:nvSpPr>
        <p:spPr>
          <a:xfrm>
            <a:off x="6336150" y="1470767"/>
            <a:ext cx="5054600" cy="759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ontent Placeholder 4"/>
          <p:cNvSpPr txBox="1">
            <a:spLocks/>
          </p:cNvSpPr>
          <p:nvPr/>
        </p:nvSpPr>
        <p:spPr>
          <a:xfrm>
            <a:off x="937950" y="2285998"/>
            <a:ext cx="4521200" cy="439578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200" b="0" i="0" u="none" strike="noStrike" kern="1200" cap="none" spc="0" normalizeH="0" baseline="0" noProof="0" dirty="0">
                <a:ln>
                  <a:noFill/>
                </a:ln>
                <a:solidFill>
                  <a:srgbClr val="1D1953"/>
                </a:solidFill>
                <a:effectLst/>
                <a:uLnTx/>
                <a:uFillTx/>
                <a:latin typeface="arial" charset="0"/>
                <a:ea typeface="+mn-ea"/>
                <a:cs typeface="+mn-cs"/>
              </a:rPr>
              <a:t>Exercise</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srgbClr val="1D1953"/>
                </a:solidFill>
                <a:effectLst/>
                <a:uLnTx/>
                <a:uFillTx/>
                <a:latin typeface="arial" charset="0"/>
                <a:ea typeface="+mn-ea"/>
                <a:cs typeface="+mn-cs"/>
              </a:rPr>
              <a:t>Running, basketball</a:t>
            </a:r>
            <a:endParaRPr kumimoji="0" lang="en-US" altLang="en-US" sz="2200" b="0" i="0" u="none" strike="noStrike" kern="1200" cap="none" spc="0" normalizeH="0" baseline="0" noProof="0" dirty="0">
              <a:ln>
                <a:noFill/>
              </a:ln>
              <a:solidFill>
                <a:srgbClr val="1D1953"/>
              </a:solidFill>
              <a:effectLst/>
              <a:uLnTx/>
              <a:uFillTx/>
              <a:latin typeface="arial"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200" b="0" i="0" u="none" strike="noStrike" kern="1200" cap="none" spc="0" normalizeH="0" baseline="0" noProof="0" dirty="0">
                <a:ln>
                  <a:noFill/>
                </a:ln>
                <a:solidFill>
                  <a:srgbClr val="1D1953"/>
                </a:solidFill>
                <a:effectLst/>
                <a:uLnTx/>
                <a:uFillTx/>
                <a:latin typeface="arial" charset="0"/>
                <a:ea typeface="+mn-ea"/>
                <a:cs typeface="+mn-cs"/>
              </a:rPr>
              <a:t>Handheld massager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200" b="0" i="0" u="none" strike="noStrike" kern="1200" cap="none" spc="0" normalizeH="0" baseline="0" noProof="0" dirty="0">
                <a:ln>
                  <a:noFill/>
                </a:ln>
                <a:solidFill>
                  <a:srgbClr val="1D1953"/>
                </a:solidFill>
                <a:effectLst/>
                <a:uLnTx/>
                <a:uFillTx/>
                <a:latin typeface="arial" charset="0"/>
                <a:ea typeface="+mn-ea"/>
                <a:cs typeface="+mn-cs"/>
              </a:rPr>
              <a:t>Pressure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srgbClr val="1D1953"/>
                </a:solidFill>
                <a:effectLst/>
                <a:uLnTx/>
                <a:uFillTx/>
                <a:latin typeface="arial" charset="0"/>
                <a:ea typeface="+mn-ea"/>
                <a:cs typeface="+mn-cs"/>
              </a:rPr>
              <a:t>Body sock, hand squeezes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200" b="0" i="0" u="none" strike="noStrike" kern="1200" cap="none" spc="0" normalizeH="0" baseline="0" noProof="0" dirty="0">
                <a:ln>
                  <a:noFill/>
                </a:ln>
                <a:solidFill>
                  <a:srgbClr val="1D1953"/>
                </a:solidFill>
                <a:effectLst/>
                <a:uLnTx/>
                <a:uFillTx/>
                <a:latin typeface="arial" charset="0"/>
                <a:ea typeface="+mn-ea"/>
                <a:cs typeface="+mn-cs"/>
              </a:rPr>
              <a:t>Sensory bins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srgbClr val="1D1953"/>
                </a:solidFill>
                <a:effectLst/>
                <a:uLnTx/>
                <a:uFillTx/>
                <a:latin typeface="arial" charset="0"/>
                <a:ea typeface="+mn-ea"/>
                <a:cs typeface="+mn-cs"/>
              </a:rPr>
              <a:t>Shaving cream, slime, dry rice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200" b="0" i="0" u="none" strike="noStrike" kern="1200" cap="none" spc="0" normalizeH="0" baseline="0" noProof="0" dirty="0">
                <a:ln>
                  <a:noFill/>
                </a:ln>
                <a:solidFill>
                  <a:srgbClr val="1D1953"/>
                </a:solidFill>
                <a:effectLst/>
                <a:uLnTx/>
                <a:uFillTx/>
                <a:latin typeface="arial" charset="0"/>
                <a:ea typeface="+mn-ea"/>
                <a:cs typeface="+mn-cs"/>
              </a:rPr>
              <a:t>Chewelry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200" b="0" i="0" u="none" strike="noStrike" kern="1200" cap="none" spc="0" normalizeH="0" baseline="0" noProof="0" dirty="0">
                <a:ln>
                  <a:noFill/>
                </a:ln>
                <a:solidFill>
                  <a:srgbClr val="1D1953"/>
                </a:solidFill>
                <a:effectLst/>
                <a:uLnTx/>
                <a:uFillTx/>
                <a:latin typeface="arial" charset="0"/>
                <a:ea typeface="+mn-ea"/>
                <a:cs typeface="+mn-cs"/>
              </a:rPr>
              <a:t>Heavy work activities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srgbClr val="1D1953"/>
                </a:solidFill>
                <a:effectLst/>
                <a:uLnTx/>
                <a:uFillTx/>
                <a:latin typeface="arial" charset="0"/>
                <a:ea typeface="+mn-ea"/>
                <a:cs typeface="+mn-cs"/>
              </a:rPr>
              <a:t>Gardening, carrying groceries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altLang="en-US" sz="2400" b="0" i="0" u="none" strike="noStrike" kern="1200" cap="none" spc="0" normalizeH="0" baseline="0" noProof="0" dirty="0">
              <a:ln>
                <a:noFill/>
              </a:ln>
              <a:solidFill>
                <a:srgbClr val="1D1953"/>
              </a:solidFill>
              <a:effectLst/>
              <a:uLnTx/>
              <a:uFillTx/>
              <a:latin typeface="arial"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10" name="Text Placeholder 9"/>
          <p:cNvSpPr txBox="1">
            <a:spLocks/>
          </p:cNvSpPr>
          <p:nvPr/>
        </p:nvSpPr>
        <p:spPr>
          <a:xfrm>
            <a:off x="6526650" y="2285999"/>
            <a:ext cx="4483100" cy="43957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Tag-free or seamless clothing</a:t>
            </a:r>
            <a:endParaRPr kumimoji="0" lang="en-US" altLang="en-US" sz="2800" b="0" i="0" u="none" strike="noStrike" kern="1200" cap="none" spc="0" normalizeH="0" baseline="0" noProof="0" dirty="0">
              <a:ln>
                <a:noFill/>
              </a:ln>
              <a:solidFill>
                <a:srgbClr val="1D1953"/>
              </a:solidFill>
              <a:effectLst/>
              <a:uLnTx/>
              <a:uFillTx/>
              <a:latin typeface="arial"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Access to headphones or earplugs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Access to sunglasses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Slow integration of new foods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Priming before new experiences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400" b="0" i="0" u="none" strike="noStrike" kern="1200" cap="none" spc="0" normalizeH="0" baseline="0" noProof="0" dirty="0">
                <a:ln>
                  <a:noFill/>
                </a:ln>
                <a:solidFill>
                  <a:srgbClr val="1D1953"/>
                </a:solidFill>
                <a:effectLst/>
                <a:uLnTx/>
                <a:uFillTx/>
                <a:latin typeface="arial" charset="0"/>
                <a:ea typeface="+mn-ea"/>
                <a:cs typeface="+mn-cs"/>
              </a:rPr>
              <a:t>Indirect lighting</a:t>
            </a:r>
          </a:p>
        </p:txBody>
      </p:sp>
      <p:sp>
        <p:nvSpPr>
          <p:cNvPr id="11" name="Text Placeholder 7"/>
          <p:cNvSpPr txBox="1">
            <a:spLocks/>
          </p:cNvSpPr>
          <p:nvPr/>
        </p:nvSpPr>
        <p:spPr>
          <a:xfrm>
            <a:off x="1052250" y="1526328"/>
            <a:ext cx="4470400" cy="644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Sensory Seeking</a:t>
            </a:r>
          </a:p>
        </p:txBody>
      </p:sp>
      <p:sp>
        <p:nvSpPr>
          <p:cNvPr id="12" name="Text Placeholder 8"/>
          <p:cNvSpPr txBox="1">
            <a:spLocks/>
          </p:cNvSpPr>
          <p:nvPr/>
        </p:nvSpPr>
        <p:spPr>
          <a:xfrm>
            <a:off x="6621900" y="1583480"/>
            <a:ext cx="4483100" cy="6302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Sensory Avoiding</a:t>
            </a:r>
            <a:endParaRPr kumimoji="0" lang="en-US" sz="4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3" name="Rectangle 12"/>
          <p:cNvSpPr/>
          <p:nvPr/>
        </p:nvSpPr>
        <p:spPr>
          <a:xfrm>
            <a:off x="760150" y="2230438"/>
            <a:ext cx="5054600" cy="430212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p:cNvSpPr/>
          <p:nvPr/>
        </p:nvSpPr>
        <p:spPr>
          <a:xfrm>
            <a:off x="6336150" y="2213718"/>
            <a:ext cx="5054600" cy="431884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838200" y="145205"/>
            <a:ext cx="11353800" cy="1325563"/>
          </a:xfrm>
        </p:spPr>
        <p:txBody>
          <a:bodyPr>
            <a:normAutofit/>
          </a:bodyPr>
          <a:lstStyle/>
          <a:p>
            <a:r>
              <a:rPr lang="en-US" sz="4400" dirty="0"/>
              <a:t>Sensory Considerations</a:t>
            </a:r>
          </a:p>
        </p:txBody>
      </p:sp>
    </p:spTree>
    <p:extLst>
      <p:ext uri="{BB962C8B-B14F-4D97-AF65-F5344CB8AC3E}">
        <p14:creationId xmlns:p14="http://schemas.microsoft.com/office/powerpoint/2010/main" val="1554838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A9F1-747E-01AE-3575-AE2E34E8820C}"/>
              </a:ext>
            </a:extLst>
          </p:cNvPr>
          <p:cNvSpPr>
            <a:spLocks noGrp="1"/>
          </p:cNvSpPr>
          <p:nvPr>
            <p:ph type="title"/>
          </p:nvPr>
        </p:nvSpPr>
        <p:spPr/>
        <p:txBody>
          <a:bodyPr>
            <a:normAutofit/>
          </a:bodyPr>
          <a:lstStyle/>
          <a:p>
            <a:r>
              <a:rPr lang="en-US" sz="4400" dirty="0"/>
              <a:t>Sensory Considerations</a:t>
            </a:r>
          </a:p>
        </p:txBody>
      </p:sp>
      <p:sp>
        <p:nvSpPr>
          <p:cNvPr id="3" name="Content Placeholder 2">
            <a:extLst>
              <a:ext uri="{FF2B5EF4-FFF2-40B4-BE49-F238E27FC236}">
                <a16:creationId xmlns:a16="http://schemas.microsoft.com/office/drawing/2014/main" id="{B2FF9668-9A33-E12C-C68F-BD35780A80FE}"/>
              </a:ext>
            </a:extLst>
          </p:cNvPr>
          <p:cNvSpPr>
            <a:spLocks noGrp="1"/>
          </p:cNvSpPr>
          <p:nvPr>
            <p:ph idx="1"/>
          </p:nvPr>
        </p:nvSpPr>
        <p:spPr/>
        <p:txBody>
          <a:bodyPr/>
          <a:lstStyle/>
          <a:p>
            <a:r>
              <a:rPr lang="en-US" dirty="0"/>
              <a:t>An individual may be both sensory-seeking and sensory-avoiding, depending on the specific sensory input</a:t>
            </a:r>
          </a:p>
          <a:p>
            <a:pPr lvl="1"/>
            <a:r>
              <a:rPr lang="en-US" dirty="0"/>
              <a:t>E.g., Craves firm pressure, but avoids bright lights</a:t>
            </a:r>
          </a:p>
          <a:p>
            <a:r>
              <a:rPr lang="en-US" dirty="0"/>
              <a:t>Create a safe space to regroup and aid in self-regulation</a:t>
            </a:r>
          </a:p>
          <a:p>
            <a:pPr lvl="1"/>
            <a:r>
              <a:rPr lang="en-US" sz="2800" dirty="0"/>
              <a:t>Sensory room/ calming corner</a:t>
            </a:r>
          </a:p>
          <a:p>
            <a:pPr lvl="2"/>
            <a:r>
              <a:rPr lang="en-US" sz="2400" dirty="0"/>
              <a:t>Beanbags/pillows, fidgets, punching bag, books and journaling/art materials if appropriate</a:t>
            </a:r>
          </a:p>
          <a:p>
            <a:pPr lvl="1"/>
            <a:r>
              <a:rPr lang="en-US" sz="2800" dirty="0"/>
              <a:t>How this space is designed will be unique to each person </a:t>
            </a:r>
          </a:p>
        </p:txBody>
      </p:sp>
    </p:spTree>
    <p:extLst>
      <p:ext uri="{BB962C8B-B14F-4D97-AF65-F5344CB8AC3E}">
        <p14:creationId xmlns:p14="http://schemas.microsoft.com/office/powerpoint/2010/main" val="1110981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91491"/>
            <a:ext cx="12192000" cy="5666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US" dirty="0"/>
              <a:t>Challenging behaviors: important notes</a:t>
            </a:r>
          </a:p>
        </p:txBody>
      </p:sp>
      <p:grpSp>
        <p:nvGrpSpPr>
          <p:cNvPr id="15" name="Group 14"/>
          <p:cNvGrpSpPr/>
          <p:nvPr/>
        </p:nvGrpSpPr>
        <p:grpSpPr>
          <a:xfrm>
            <a:off x="987235" y="2533088"/>
            <a:ext cx="640080" cy="640080"/>
            <a:chOff x="2057400" y="2514600"/>
            <a:chExt cx="640080" cy="640080"/>
          </a:xfrm>
        </p:grpSpPr>
        <p:sp>
          <p:nvSpPr>
            <p:cNvPr id="16" name="Oval 15"/>
            <p:cNvSpPr/>
            <p:nvPr/>
          </p:nvSpPr>
          <p:spPr>
            <a:xfrm>
              <a:off x="2057400" y="251460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17" name="TextBox 16"/>
            <p:cNvSpPr txBox="1"/>
            <p:nvPr/>
          </p:nvSpPr>
          <p:spPr>
            <a:xfrm>
              <a:off x="2221675" y="2643043"/>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953"/>
                  </a:solidFill>
                  <a:effectLst/>
                  <a:uLnTx/>
                  <a:uFillTx/>
                  <a:latin typeface="Arial" charset="0"/>
                  <a:ea typeface="+mn-ea"/>
                  <a:cs typeface="+mn-cs"/>
                </a:rPr>
                <a:t>2</a:t>
              </a:r>
            </a:p>
          </p:txBody>
        </p:sp>
      </p:grpSp>
      <p:grpSp>
        <p:nvGrpSpPr>
          <p:cNvPr id="18" name="Group 17"/>
          <p:cNvGrpSpPr/>
          <p:nvPr/>
        </p:nvGrpSpPr>
        <p:grpSpPr>
          <a:xfrm>
            <a:off x="983870" y="3257851"/>
            <a:ext cx="640080" cy="640080"/>
            <a:chOff x="2057400" y="2514600"/>
            <a:chExt cx="640080" cy="640080"/>
          </a:xfrm>
        </p:grpSpPr>
        <p:sp>
          <p:nvSpPr>
            <p:cNvPr id="19" name="Oval 18"/>
            <p:cNvSpPr/>
            <p:nvPr/>
          </p:nvSpPr>
          <p:spPr>
            <a:xfrm>
              <a:off x="2057400" y="251460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20" name="TextBox 19"/>
            <p:cNvSpPr txBox="1"/>
            <p:nvPr/>
          </p:nvSpPr>
          <p:spPr>
            <a:xfrm>
              <a:off x="2221675" y="2643043"/>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953"/>
                  </a:solidFill>
                  <a:effectLst/>
                  <a:uLnTx/>
                  <a:uFillTx/>
                  <a:latin typeface="Arial" charset="0"/>
                  <a:ea typeface="+mn-ea"/>
                  <a:cs typeface="+mn-cs"/>
                </a:rPr>
                <a:t>3</a:t>
              </a:r>
            </a:p>
          </p:txBody>
        </p:sp>
      </p:grpSp>
      <p:sp>
        <p:nvSpPr>
          <p:cNvPr id="21" name="Content Placeholder 1"/>
          <p:cNvSpPr>
            <a:spLocks noGrp="1"/>
          </p:cNvSpPr>
          <p:nvPr>
            <p:ph idx="1"/>
          </p:nvPr>
        </p:nvSpPr>
        <p:spPr>
          <a:xfrm>
            <a:off x="1772986" y="1830335"/>
            <a:ext cx="10031088" cy="4706195"/>
          </a:xfrm>
        </p:spPr>
        <p:txBody>
          <a:bodyPr>
            <a:noAutofit/>
          </a:bodyPr>
          <a:lstStyle/>
          <a:p>
            <a:pPr marL="0" indent="0">
              <a:lnSpc>
                <a:spcPct val="100000"/>
              </a:lnSpc>
              <a:spcAft>
                <a:spcPts val="1500"/>
              </a:spcAft>
              <a:buNone/>
            </a:pPr>
            <a:r>
              <a:rPr lang="en-US" dirty="0">
                <a:solidFill>
                  <a:schemeClr val="bg1"/>
                </a:solidFill>
              </a:rPr>
              <a:t>ASD itself does not cause challenging behaviors</a:t>
            </a:r>
          </a:p>
          <a:p>
            <a:pPr marL="0" indent="0">
              <a:lnSpc>
                <a:spcPct val="100000"/>
              </a:lnSpc>
              <a:spcAft>
                <a:spcPts val="1500"/>
              </a:spcAft>
              <a:buNone/>
            </a:pPr>
            <a:r>
              <a:rPr lang="en-US" dirty="0">
                <a:solidFill>
                  <a:schemeClr val="bg1"/>
                </a:solidFill>
              </a:rPr>
              <a:t>All behavior is communication</a:t>
            </a:r>
          </a:p>
          <a:p>
            <a:pPr marL="0" indent="0">
              <a:lnSpc>
                <a:spcPct val="100000"/>
              </a:lnSpc>
              <a:spcAft>
                <a:spcPts val="1500"/>
              </a:spcAft>
              <a:buNone/>
            </a:pPr>
            <a:r>
              <a:rPr lang="en-US" dirty="0">
                <a:solidFill>
                  <a:schemeClr val="bg1"/>
                </a:solidFill>
              </a:rPr>
              <a:t>We all do the best we can with the resources we have</a:t>
            </a:r>
          </a:p>
          <a:p>
            <a:pPr marL="0" indent="0">
              <a:lnSpc>
                <a:spcPct val="100000"/>
              </a:lnSpc>
              <a:spcAft>
                <a:spcPts val="1500"/>
              </a:spcAft>
              <a:buNone/>
            </a:pPr>
            <a:r>
              <a:rPr lang="en-US" dirty="0">
                <a:solidFill>
                  <a:schemeClr val="bg1"/>
                </a:solidFill>
              </a:rPr>
              <a:t>Implementing antecedent strategies can often prevent challenging behavior.  Reactive strategies are also important and should be developed by a behavior support professional</a:t>
            </a:r>
          </a:p>
          <a:p>
            <a:pPr marL="0" indent="0">
              <a:lnSpc>
                <a:spcPct val="100000"/>
              </a:lnSpc>
              <a:spcAft>
                <a:spcPts val="1500"/>
              </a:spcAft>
              <a:buNone/>
            </a:pPr>
            <a:r>
              <a:rPr lang="en-US" dirty="0">
                <a:solidFill>
                  <a:schemeClr val="bg1"/>
                </a:solidFill>
              </a:rPr>
              <a:t>Always rule out medical first</a:t>
            </a:r>
          </a:p>
        </p:txBody>
      </p:sp>
      <p:grpSp>
        <p:nvGrpSpPr>
          <p:cNvPr id="22" name="Group 21"/>
          <p:cNvGrpSpPr/>
          <p:nvPr/>
        </p:nvGrpSpPr>
        <p:grpSpPr>
          <a:xfrm>
            <a:off x="1001683" y="4022125"/>
            <a:ext cx="640080" cy="640080"/>
            <a:chOff x="2057400" y="2514600"/>
            <a:chExt cx="640080" cy="640080"/>
          </a:xfrm>
        </p:grpSpPr>
        <p:sp>
          <p:nvSpPr>
            <p:cNvPr id="23" name="Oval 22"/>
            <p:cNvSpPr/>
            <p:nvPr/>
          </p:nvSpPr>
          <p:spPr>
            <a:xfrm>
              <a:off x="2057400" y="251460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24" name="TextBox 23"/>
            <p:cNvSpPr txBox="1"/>
            <p:nvPr/>
          </p:nvSpPr>
          <p:spPr>
            <a:xfrm>
              <a:off x="2221675" y="2643043"/>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953"/>
                  </a:solidFill>
                  <a:effectLst/>
                  <a:uLnTx/>
                  <a:uFillTx/>
                  <a:latin typeface="Arial" charset="0"/>
                  <a:ea typeface="+mn-ea"/>
                  <a:cs typeface="+mn-cs"/>
                </a:rPr>
                <a:t>4</a:t>
              </a:r>
            </a:p>
          </p:txBody>
        </p:sp>
      </p:grpSp>
      <p:grpSp>
        <p:nvGrpSpPr>
          <p:cNvPr id="43" name="Group 42"/>
          <p:cNvGrpSpPr/>
          <p:nvPr/>
        </p:nvGrpSpPr>
        <p:grpSpPr>
          <a:xfrm>
            <a:off x="973490" y="1781532"/>
            <a:ext cx="640080" cy="640080"/>
            <a:chOff x="2057400" y="2514600"/>
            <a:chExt cx="640080" cy="640080"/>
          </a:xfrm>
        </p:grpSpPr>
        <p:sp>
          <p:nvSpPr>
            <p:cNvPr id="44" name="Oval 43"/>
            <p:cNvSpPr/>
            <p:nvPr/>
          </p:nvSpPr>
          <p:spPr>
            <a:xfrm>
              <a:off x="2057400" y="251460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45" name="TextBox 44"/>
            <p:cNvSpPr txBox="1"/>
            <p:nvPr/>
          </p:nvSpPr>
          <p:spPr>
            <a:xfrm>
              <a:off x="2221675" y="2643043"/>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953"/>
                  </a:solidFill>
                  <a:effectLst/>
                  <a:uLnTx/>
                  <a:uFillTx/>
                  <a:latin typeface="Arial" charset="0"/>
                  <a:ea typeface="+mn-ea"/>
                  <a:cs typeface="+mn-cs"/>
                </a:rPr>
                <a:t>1</a:t>
              </a:r>
            </a:p>
          </p:txBody>
        </p:sp>
      </p:grpSp>
      <p:grpSp>
        <p:nvGrpSpPr>
          <p:cNvPr id="28" name="Group 27">
            <a:extLst>
              <a:ext uri="{FF2B5EF4-FFF2-40B4-BE49-F238E27FC236}">
                <a16:creationId xmlns:a16="http://schemas.microsoft.com/office/drawing/2014/main" id="{6A494F9E-B8D8-924F-0AD6-2FF3C4ACBEE6}"/>
              </a:ext>
            </a:extLst>
          </p:cNvPr>
          <p:cNvGrpSpPr/>
          <p:nvPr/>
        </p:nvGrpSpPr>
        <p:grpSpPr>
          <a:xfrm>
            <a:off x="1001683" y="5605234"/>
            <a:ext cx="640080" cy="640080"/>
            <a:chOff x="2057400" y="2514600"/>
            <a:chExt cx="640080" cy="640080"/>
          </a:xfrm>
        </p:grpSpPr>
        <p:sp>
          <p:nvSpPr>
            <p:cNvPr id="29" name="Oval 28">
              <a:extLst>
                <a:ext uri="{FF2B5EF4-FFF2-40B4-BE49-F238E27FC236}">
                  <a16:creationId xmlns:a16="http://schemas.microsoft.com/office/drawing/2014/main" id="{670B1B7A-51BC-22F0-5401-ED158861396E}"/>
                </a:ext>
              </a:extLst>
            </p:cNvPr>
            <p:cNvSpPr/>
            <p:nvPr/>
          </p:nvSpPr>
          <p:spPr>
            <a:xfrm>
              <a:off x="2057400" y="251460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53"/>
                </a:solidFill>
                <a:effectLst/>
                <a:uLnTx/>
                <a:uFillTx/>
                <a:latin typeface="Arial" charset="0"/>
                <a:ea typeface="+mn-ea"/>
                <a:cs typeface="+mn-cs"/>
              </a:endParaRPr>
            </a:p>
          </p:txBody>
        </p:sp>
        <p:sp>
          <p:nvSpPr>
            <p:cNvPr id="30" name="TextBox 29">
              <a:extLst>
                <a:ext uri="{FF2B5EF4-FFF2-40B4-BE49-F238E27FC236}">
                  <a16:creationId xmlns:a16="http://schemas.microsoft.com/office/drawing/2014/main" id="{ADA5A1DB-9648-AF10-BF88-D2DB0BB8708E}"/>
                </a:ext>
              </a:extLst>
            </p:cNvPr>
            <p:cNvSpPr txBox="1"/>
            <p:nvPr/>
          </p:nvSpPr>
          <p:spPr>
            <a:xfrm>
              <a:off x="2221675" y="2643043"/>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953"/>
                  </a:solidFill>
                  <a:effectLst/>
                  <a:uLnTx/>
                  <a:uFillTx/>
                  <a:latin typeface="Arial" charset="0"/>
                  <a:ea typeface="+mn-ea"/>
                  <a:cs typeface="+mn-cs"/>
                </a:rPr>
                <a:t>5</a:t>
              </a:r>
            </a:p>
          </p:txBody>
        </p:sp>
      </p:grpSp>
    </p:spTree>
    <p:extLst>
      <p:ext uri="{BB962C8B-B14F-4D97-AF65-F5344CB8AC3E}">
        <p14:creationId xmlns:p14="http://schemas.microsoft.com/office/powerpoint/2010/main" val="1729115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5062"/>
          <a:stretch/>
        </p:blipFill>
        <p:spPr>
          <a:xfrm>
            <a:off x="0" y="5733"/>
            <a:ext cx="12192000" cy="6852267"/>
          </a:xfrm>
          <a:prstGeom prst="rect">
            <a:avLst/>
          </a:prstGeom>
        </p:spPr>
      </p:pic>
      <p:sp>
        <p:nvSpPr>
          <p:cNvPr id="3" name="Rectangle 2"/>
          <p:cNvSpPr/>
          <p:nvPr/>
        </p:nvSpPr>
        <p:spPr>
          <a:xfrm>
            <a:off x="0" y="0"/>
            <a:ext cx="12192000" cy="6858000"/>
          </a:xfrm>
          <a:prstGeom prst="rect">
            <a:avLst/>
          </a:prstGeom>
          <a:solidFill>
            <a:srgbClr val="595959">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3">
            <a:extLst>
              <a:ext uri="{FF2B5EF4-FFF2-40B4-BE49-F238E27FC236}">
                <a16:creationId xmlns:a16="http://schemas.microsoft.com/office/drawing/2014/main" id="{9ED8FE8E-EA51-4892-B349-9F36672D4A92}"/>
              </a:ext>
            </a:extLst>
          </p:cNvPr>
          <p:cNvSpPr txBox="1">
            <a:spLocks noGrp="1"/>
          </p:cNvSpPr>
          <p:nvPr>
            <p:ph type="title" idx="4294967295"/>
          </p:nvPr>
        </p:nvSpPr>
        <p:spPr>
          <a:xfrm>
            <a:off x="747712" y="2358575"/>
            <a:ext cx="11139487"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kern="1200" baseline="0">
                <a:solidFill>
                  <a:schemeClr val="tx2"/>
                </a:solidFill>
                <a:latin typeface="arial"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dirty="0">
                <a:solidFill>
                  <a:schemeClr val="bg1"/>
                </a:solidFill>
              </a:rPr>
              <a:t>DBHDD</a:t>
            </a:r>
            <a:r>
              <a:rPr kumimoji="0" lang="en-US" sz="5400" b="0" i="0" u="none" strike="noStrike" kern="1200" cap="none" spc="0" normalizeH="0" baseline="0" noProof="0" dirty="0">
                <a:ln>
                  <a:noFill/>
                </a:ln>
                <a:solidFill>
                  <a:schemeClr val="bg1"/>
                </a:solidFill>
                <a:effectLst/>
                <a:uLnTx/>
                <a:uFillTx/>
                <a:latin typeface="arial" charset="0"/>
                <a:ea typeface="+mj-ea"/>
                <a:cs typeface="+mj-cs"/>
              </a:rPr>
              <a:t> Crisis Services</a:t>
            </a:r>
          </a:p>
        </p:txBody>
      </p:sp>
    </p:spTree>
    <p:extLst>
      <p:ext uri="{BB962C8B-B14F-4D97-AF65-F5344CB8AC3E}">
        <p14:creationId xmlns:p14="http://schemas.microsoft.com/office/powerpoint/2010/main" val="2780062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ASD Crisis Services and Supports</a:t>
            </a:r>
          </a:p>
        </p:txBody>
      </p:sp>
      <p:grpSp>
        <p:nvGrpSpPr>
          <p:cNvPr id="10" name="Group 9"/>
          <p:cNvGrpSpPr/>
          <p:nvPr/>
        </p:nvGrpSpPr>
        <p:grpSpPr>
          <a:xfrm>
            <a:off x="648392" y="1742968"/>
            <a:ext cx="10989425" cy="1729046"/>
            <a:chOff x="648393" y="1679172"/>
            <a:chExt cx="8483294" cy="3438240"/>
          </a:xfrm>
        </p:grpSpPr>
        <p:sp>
          <p:nvSpPr>
            <p:cNvPr id="7" name="Freeform 6"/>
            <p:cNvSpPr/>
            <p:nvPr/>
          </p:nvSpPr>
          <p:spPr>
            <a:xfrm>
              <a:off x="648393"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2"/>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Arial" charset="0"/>
                  <a:cs typeface="Arial" charset="0"/>
                </a:rPr>
                <a:t>Intensive in-Home</a:t>
              </a:r>
            </a:p>
          </p:txBody>
        </p:sp>
        <p:sp>
          <p:nvSpPr>
            <p:cNvPr id="8" name="Freeform 7"/>
            <p:cNvSpPr/>
            <p:nvPr/>
          </p:nvSpPr>
          <p:spPr>
            <a:xfrm>
              <a:off x="3587700"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3"/>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Arial" charset="0"/>
                  <a:cs typeface="Arial" charset="0"/>
                </a:rPr>
                <a:t>ASD Crisis Homes</a:t>
              </a:r>
            </a:p>
          </p:txBody>
        </p:sp>
        <p:sp>
          <p:nvSpPr>
            <p:cNvPr id="9" name="Freeform 8"/>
            <p:cNvSpPr/>
            <p:nvPr/>
          </p:nvSpPr>
          <p:spPr>
            <a:xfrm>
              <a:off x="6459590" y="1679172"/>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4"/>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Arial" charset="0"/>
                  <a:cs typeface="Arial" charset="0"/>
                </a:rPr>
                <a:t>ASD Crisis Stabilization Unit</a:t>
              </a:r>
            </a:p>
          </p:txBody>
        </p:sp>
      </p:grpSp>
      <p:sp>
        <p:nvSpPr>
          <p:cNvPr id="12" name="Content Placeholder 3"/>
          <p:cNvSpPr>
            <a:spLocks noGrp="1"/>
          </p:cNvSpPr>
          <p:nvPr>
            <p:ph sz="half" idx="4294967295"/>
          </p:nvPr>
        </p:nvSpPr>
        <p:spPr>
          <a:xfrm>
            <a:off x="648392" y="3517458"/>
            <a:ext cx="3461487" cy="3000896"/>
          </a:xfrm>
        </p:spPr>
        <p:txBody>
          <a:bodyPr>
            <a:normAutofit/>
          </a:bodyPr>
          <a:lstStyle/>
          <a:p>
            <a:r>
              <a:rPr lang="en-US" sz="2400" dirty="0"/>
              <a:t>Time-limited community-based behavioral intervention</a:t>
            </a:r>
          </a:p>
          <a:p>
            <a:r>
              <a:rPr lang="en-US" sz="2400" dirty="0"/>
              <a:t>Typically accessed through referral from mobile crisis</a:t>
            </a:r>
          </a:p>
        </p:txBody>
      </p:sp>
      <p:sp>
        <p:nvSpPr>
          <p:cNvPr id="13" name="Content Placeholder 3"/>
          <p:cNvSpPr>
            <a:spLocks noGrp="1"/>
          </p:cNvSpPr>
          <p:nvPr>
            <p:ph sz="half" idx="4294967295"/>
          </p:nvPr>
        </p:nvSpPr>
        <p:spPr>
          <a:xfrm>
            <a:off x="4456028" y="3517458"/>
            <a:ext cx="3461487" cy="3000896"/>
          </a:xfrm>
        </p:spPr>
        <p:txBody>
          <a:bodyPr>
            <a:normAutofit/>
          </a:bodyPr>
          <a:lstStyle/>
          <a:p>
            <a:r>
              <a:rPr lang="en-US" sz="2400" dirty="0"/>
              <a:t>Short-term out of home behavior intervention</a:t>
            </a:r>
          </a:p>
          <a:p>
            <a:r>
              <a:rPr lang="en-US" sz="2400" dirty="0"/>
              <a:t>Typically accessed through referral from mobile crisis</a:t>
            </a:r>
          </a:p>
        </p:txBody>
      </p:sp>
      <p:sp>
        <p:nvSpPr>
          <p:cNvPr id="4" name="Content Placeholder 3"/>
          <p:cNvSpPr>
            <a:spLocks noGrp="1"/>
          </p:cNvSpPr>
          <p:nvPr>
            <p:ph sz="half" idx="4294967295"/>
          </p:nvPr>
        </p:nvSpPr>
        <p:spPr>
          <a:xfrm>
            <a:off x="8213789" y="3517458"/>
            <a:ext cx="3759200" cy="3000896"/>
          </a:xfrm>
        </p:spPr>
        <p:txBody>
          <a:bodyPr>
            <a:normAutofit/>
          </a:bodyPr>
          <a:lstStyle/>
          <a:p>
            <a:r>
              <a:rPr lang="en-US" sz="2400" dirty="0"/>
              <a:t>10 bed CSU</a:t>
            </a:r>
          </a:p>
          <a:p>
            <a:r>
              <a:rPr lang="en-US" sz="2400" dirty="0"/>
              <a:t>Short-term out of home option for behavioral and/or medical stabilization</a:t>
            </a:r>
          </a:p>
          <a:p>
            <a:r>
              <a:rPr lang="en-US" sz="2400" dirty="0"/>
              <a:t>Typically accessed through referral from mobile crisis</a:t>
            </a:r>
          </a:p>
          <a:p>
            <a:endParaRPr lang="en-US" sz="2400" dirty="0"/>
          </a:p>
          <a:p>
            <a:endParaRPr lang="en-US" sz="2400" dirty="0"/>
          </a:p>
        </p:txBody>
      </p:sp>
    </p:spTree>
    <p:extLst>
      <p:ext uri="{BB962C8B-B14F-4D97-AF65-F5344CB8AC3E}">
        <p14:creationId xmlns:p14="http://schemas.microsoft.com/office/powerpoint/2010/main" val="907115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A9F1-747E-01AE-3575-AE2E34E8820C}"/>
              </a:ext>
            </a:extLst>
          </p:cNvPr>
          <p:cNvSpPr>
            <a:spLocks noGrp="1"/>
          </p:cNvSpPr>
          <p:nvPr>
            <p:ph type="title"/>
          </p:nvPr>
        </p:nvSpPr>
        <p:spPr/>
        <p:txBody>
          <a:bodyPr>
            <a:normAutofit/>
          </a:bodyPr>
          <a:lstStyle/>
          <a:p>
            <a:r>
              <a:rPr lang="en-US" sz="4400" dirty="0"/>
              <a:t>Intensive in-Home Services</a:t>
            </a:r>
          </a:p>
        </p:txBody>
      </p:sp>
      <p:sp>
        <p:nvSpPr>
          <p:cNvPr id="3" name="Content Placeholder 2">
            <a:extLst>
              <a:ext uri="{FF2B5EF4-FFF2-40B4-BE49-F238E27FC236}">
                <a16:creationId xmlns:a16="http://schemas.microsoft.com/office/drawing/2014/main" id="{B2FF9668-9A33-E12C-C68F-BD35780A80FE}"/>
              </a:ext>
            </a:extLst>
          </p:cNvPr>
          <p:cNvSpPr>
            <a:spLocks noGrp="1"/>
          </p:cNvSpPr>
          <p:nvPr>
            <p:ph idx="1"/>
          </p:nvPr>
        </p:nvSpPr>
        <p:spPr/>
        <p:txBody>
          <a:bodyPr/>
          <a:lstStyle/>
          <a:p>
            <a:r>
              <a:rPr lang="en-US" dirty="0"/>
              <a:t>Designed to allow an individual to remain their community while receiving the supports they need</a:t>
            </a:r>
          </a:p>
          <a:p>
            <a:r>
              <a:rPr lang="en-US" dirty="0"/>
              <a:t>Intended to last for 7-14 days</a:t>
            </a:r>
          </a:p>
          <a:p>
            <a:r>
              <a:rPr lang="en-US" dirty="0"/>
              <a:t>Clinicians assess needs of individual and their support system to determine services, which could include:</a:t>
            </a:r>
          </a:p>
          <a:p>
            <a:pPr lvl="1"/>
            <a:r>
              <a:rPr lang="en-US" dirty="0"/>
              <a:t>Access to qualified, licensed professionals to assess needs</a:t>
            </a:r>
          </a:p>
          <a:p>
            <a:pPr lvl="1"/>
            <a:r>
              <a:rPr lang="en-US" dirty="0"/>
              <a:t>Implementation of existing BSP</a:t>
            </a:r>
          </a:p>
          <a:p>
            <a:pPr lvl="1"/>
            <a:r>
              <a:rPr lang="en-US" dirty="0"/>
              <a:t>Caregiver training</a:t>
            </a:r>
          </a:p>
          <a:p>
            <a:pPr lvl="1"/>
            <a:r>
              <a:rPr lang="en-US" dirty="0"/>
              <a:t>Consultation with existing services </a:t>
            </a:r>
          </a:p>
          <a:p>
            <a:pPr lvl="1"/>
            <a:r>
              <a:rPr lang="en-US" dirty="0"/>
              <a:t>Referrals to community-based services</a:t>
            </a:r>
          </a:p>
          <a:p>
            <a:endParaRPr lang="en-US" dirty="0"/>
          </a:p>
        </p:txBody>
      </p:sp>
    </p:spTree>
    <p:extLst>
      <p:ext uri="{BB962C8B-B14F-4D97-AF65-F5344CB8AC3E}">
        <p14:creationId xmlns:p14="http://schemas.microsoft.com/office/powerpoint/2010/main" val="2818923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1F3C-995A-6EAE-8E7F-5F0D178E9CDD}"/>
              </a:ext>
            </a:extLst>
          </p:cNvPr>
          <p:cNvSpPr>
            <a:spLocks noGrp="1"/>
          </p:cNvSpPr>
          <p:nvPr>
            <p:ph type="title"/>
          </p:nvPr>
        </p:nvSpPr>
        <p:spPr/>
        <p:txBody>
          <a:bodyPr>
            <a:normAutofit/>
          </a:bodyPr>
          <a:lstStyle/>
          <a:p>
            <a:r>
              <a:rPr lang="en-US" sz="4400" dirty="0"/>
              <a:t>ASD Crisis Support Homes</a:t>
            </a:r>
          </a:p>
        </p:txBody>
      </p:sp>
      <p:sp>
        <p:nvSpPr>
          <p:cNvPr id="3" name="Content Placeholder 2">
            <a:extLst>
              <a:ext uri="{FF2B5EF4-FFF2-40B4-BE49-F238E27FC236}">
                <a16:creationId xmlns:a16="http://schemas.microsoft.com/office/drawing/2014/main" id="{09996E80-9224-673F-2329-65E2933AF39F}"/>
              </a:ext>
            </a:extLst>
          </p:cNvPr>
          <p:cNvSpPr>
            <a:spLocks noGrp="1"/>
          </p:cNvSpPr>
          <p:nvPr>
            <p:ph idx="1"/>
          </p:nvPr>
        </p:nvSpPr>
        <p:spPr/>
        <p:txBody>
          <a:bodyPr/>
          <a:lstStyle/>
          <a:p>
            <a:r>
              <a:rPr lang="en-US" dirty="0"/>
              <a:t>Currently operated by InCommunity</a:t>
            </a:r>
          </a:p>
          <a:p>
            <a:r>
              <a:rPr lang="en-US" dirty="0"/>
              <a:t>Homes are located in Kathleen and Jonesboro</a:t>
            </a:r>
          </a:p>
          <a:p>
            <a:pPr lvl="1"/>
            <a:r>
              <a:rPr lang="en-US" dirty="0"/>
              <a:t>Kathleen serves up to three youth with ASD from 10-17 years of age</a:t>
            </a:r>
          </a:p>
          <a:p>
            <a:pPr lvl="1"/>
            <a:r>
              <a:rPr lang="en-US" dirty="0"/>
              <a:t>Jonesboro serves up to three youth with ASD from 18-21 years of age</a:t>
            </a:r>
          </a:p>
          <a:p>
            <a:r>
              <a:rPr lang="en-US" dirty="0"/>
              <a:t>Team consists of Program Manager, BCBA, RN, and Case Manager</a:t>
            </a:r>
          </a:p>
          <a:p>
            <a:r>
              <a:rPr lang="en-US" dirty="0"/>
              <a:t>Homes staffed 24/7 with LPN and RBT/DSP</a:t>
            </a:r>
          </a:p>
          <a:p>
            <a:r>
              <a:rPr lang="en-US" dirty="0"/>
              <a:t>Designed to last for 30 days, or until behavioral goals are met</a:t>
            </a:r>
          </a:p>
        </p:txBody>
      </p:sp>
    </p:spTree>
    <p:extLst>
      <p:ext uri="{BB962C8B-B14F-4D97-AF65-F5344CB8AC3E}">
        <p14:creationId xmlns:p14="http://schemas.microsoft.com/office/powerpoint/2010/main" val="3908721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House Mate Matching cont.</a:t>
            </a:r>
          </a:p>
        </p:txBody>
      </p:sp>
      <p:pic>
        <p:nvPicPr>
          <p:cNvPr id="6" name="Content Placeholder 5">
            <a:extLst>
              <a:ext uri="{FF2B5EF4-FFF2-40B4-BE49-F238E27FC236}">
                <a16:creationId xmlns:a16="http://schemas.microsoft.com/office/drawing/2014/main" id="{29262E64-31CD-4792-069A-0A296EBDD21E}"/>
              </a:ext>
            </a:extLst>
          </p:cNvPr>
          <p:cNvPicPr>
            <a:picLocks noGrp="1" noChangeAspect="1"/>
          </p:cNvPicPr>
          <p:nvPr>
            <p:ph idx="1"/>
          </p:nvPr>
        </p:nvPicPr>
        <p:blipFill>
          <a:blip r:embed="rId2"/>
          <a:stretch>
            <a:fillRect/>
          </a:stretch>
        </p:blipFill>
        <p:spPr>
          <a:xfrm>
            <a:off x="292231" y="1234911"/>
            <a:ext cx="11717517" cy="5448693"/>
          </a:xfrm>
        </p:spPr>
      </p:pic>
    </p:spTree>
    <p:extLst>
      <p:ext uri="{BB962C8B-B14F-4D97-AF65-F5344CB8AC3E}">
        <p14:creationId xmlns:p14="http://schemas.microsoft.com/office/powerpoint/2010/main" val="926755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03C4-51C3-260B-C069-A34E24E8C415}"/>
              </a:ext>
            </a:extLst>
          </p:cNvPr>
          <p:cNvSpPr>
            <a:spLocks noGrp="1"/>
          </p:cNvSpPr>
          <p:nvPr>
            <p:ph type="title"/>
          </p:nvPr>
        </p:nvSpPr>
        <p:spPr/>
        <p:txBody>
          <a:bodyPr>
            <a:normAutofit/>
          </a:bodyPr>
          <a:lstStyle/>
          <a:p>
            <a:r>
              <a:rPr lang="en-US" sz="4400" dirty="0"/>
              <a:t>ASD Crisis Support Homes, cont.</a:t>
            </a:r>
          </a:p>
        </p:txBody>
      </p:sp>
      <p:sp>
        <p:nvSpPr>
          <p:cNvPr id="3" name="Content Placeholder 2">
            <a:extLst>
              <a:ext uri="{FF2B5EF4-FFF2-40B4-BE49-F238E27FC236}">
                <a16:creationId xmlns:a16="http://schemas.microsoft.com/office/drawing/2014/main" id="{26B2E331-F424-8E9F-FDBF-E94B1C2D8D4B}"/>
              </a:ext>
            </a:extLst>
          </p:cNvPr>
          <p:cNvSpPr>
            <a:spLocks noGrp="1"/>
          </p:cNvSpPr>
          <p:nvPr>
            <p:ph idx="1"/>
          </p:nvPr>
        </p:nvSpPr>
        <p:spPr/>
        <p:txBody>
          <a:bodyPr>
            <a:normAutofit fontScale="92500"/>
          </a:bodyPr>
          <a:lstStyle/>
          <a:p>
            <a:r>
              <a:rPr lang="en-US" dirty="0"/>
              <a:t>BCBA will assess for behavioral function(s) and create behavior support plan (BSP)</a:t>
            </a:r>
          </a:p>
          <a:p>
            <a:r>
              <a:rPr lang="en-US" dirty="0"/>
              <a:t>Guardian(s) must be willing to participate in family training on BSP</a:t>
            </a:r>
          </a:p>
          <a:p>
            <a:r>
              <a:rPr lang="en-US" dirty="0"/>
              <a:t>Provides case management services to connect with local resources</a:t>
            </a:r>
          </a:p>
          <a:p>
            <a:r>
              <a:rPr lang="en-US" dirty="0"/>
              <a:t>Youth admitted to the Jonesboro home must be pre-eligible for waiver services</a:t>
            </a:r>
          </a:p>
          <a:p>
            <a:r>
              <a:rPr lang="en-US" dirty="0"/>
              <a:t>Exclusionary criteria</a:t>
            </a:r>
          </a:p>
          <a:p>
            <a:pPr lvl="1"/>
            <a:r>
              <a:rPr lang="en-US" dirty="0"/>
              <a:t>Cannot provide psychiatric stabilization</a:t>
            </a:r>
          </a:p>
          <a:p>
            <a:pPr lvl="1"/>
            <a:r>
              <a:rPr lang="en-US" dirty="0"/>
              <a:t>Cannot provide medical management or stabilization</a:t>
            </a:r>
          </a:p>
          <a:p>
            <a:pPr lvl="1"/>
            <a:r>
              <a:rPr lang="en-US" dirty="0"/>
              <a:t>Individual must meet Elopement Assessment criteria</a:t>
            </a:r>
          </a:p>
        </p:txBody>
      </p:sp>
    </p:spTree>
    <p:extLst>
      <p:ext uri="{BB962C8B-B14F-4D97-AF65-F5344CB8AC3E}">
        <p14:creationId xmlns:p14="http://schemas.microsoft.com/office/powerpoint/2010/main" val="2941046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A56EA-6187-FD1C-BEBD-FDFDDCEB76C4}"/>
              </a:ext>
            </a:extLst>
          </p:cNvPr>
          <p:cNvSpPr>
            <a:spLocks noGrp="1"/>
          </p:cNvSpPr>
          <p:nvPr>
            <p:ph type="title"/>
          </p:nvPr>
        </p:nvSpPr>
        <p:spPr/>
        <p:txBody>
          <a:bodyPr>
            <a:normAutofit/>
          </a:bodyPr>
          <a:lstStyle/>
          <a:p>
            <a:r>
              <a:rPr lang="en-US" sz="4400" dirty="0"/>
              <a:t>ASD Crisis Stabilization Unit</a:t>
            </a:r>
          </a:p>
        </p:txBody>
      </p:sp>
      <p:sp>
        <p:nvSpPr>
          <p:cNvPr id="3" name="Content Placeholder 2">
            <a:extLst>
              <a:ext uri="{FF2B5EF4-FFF2-40B4-BE49-F238E27FC236}">
                <a16:creationId xmlns:a16="http://schemas.microsoft.com/office/drawing/2014/main" id="{5E18F74A-D4F1-9C56-79E6-6C1EB8241861}"/>
              </a:ext>
            </a:extLst>
          </p:cNvPr>
          <p:cNvSpPr>
            <a:spLocks noGrp="1"/>
          </p:cNvSpPr>
          <p:nvPr>
            <p:ph idx="1"/>
          </p:nvPr>
        </p:nvSpPr>
        <p:spPr/>
        <p:txBody>
          <a:bodyPr/>
          <a:lstStyle/>
          <a:p>
            <a:r>
              <a:rPr lang="en-US" dirty="0"/>
              <a:t>Currently operated by View Point Health</a:t>
            </a:r>
          </a:p>
          <a:p>
            <a:r>
              <a:rPr lang="en-US" dirty="0"/>
              <a:t>Located in Rockdale County</a:t>
            </a:r>
          </a:p>
          <a:p>
            <a:r>
              <a:rPr lang="en-US" dirty="0"/>
              <a:t>Serves youth with ASD from 10-14 years of age</a:t>
            </a:r>
          </a:p>
          <a:p>
            <a:pPr lvl="1"/>
            <a:r>
              <a:rPr lang="en-US" dirty="0"/>
              <a:t>May have comorbid behavioral health conditions</a:t>
            </a:r>
          </a:p>
          <a:p>
            <a:r>
              <a:rPr lang="en-US" dirty="0"/>
              <a:t>Services include:</a:t>
            </a:r>
          </a:p>
          <a:p>
            <a:pPr lvl="1"/>
            <a:r>
              <a:rPr lang="en-US" dirty="0"/>
              <a:t>Crisis-related needs assessments (FBA, ADLs, medical, etc)</a:t>
            </a:r>
          </a:p>
          <a:p>
            <a:pPr lvl="1"/>
            <a:r>
              <a:rPr lang="en-US" dirty="0"/>
              <a:t>Therapeutic services to provide behavioral and psychiatric stabilization</a:t>
            </a:r>
          </a:p>
          <a:p>
            <a:pPr lvl="1"/>
            <a:r>
              <a:rPr lang="en-US" dirty="0"/>
              <a:t>Caregiver training</a:t>
            </a:r>
          </a:p>
          <a:p>
            <a:endParaRPr lang="en-US" dirty="0"/>
          </a:p>
        </p:txBody>
      </p:sp>
    </p:spTree>
    <p:extLst>
      <p:ext uri="{BB962C8B-B14F-4D97-AF65-F5344CB8AC3E}">
        <p14:creationId xmlns:p14="http://schemas.microsoft.com/office/powerpoint/2010/main" val="2356091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33004" y="0"/>
            <a:ext cx="9325995" cy="2489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004" y="5025049"/>
            <a:ext cx="957149" cy="1412691"/>
          </a:xfrm>
          <a:prstGeom prst="rect">
            <a:avLst/>
          </a:prstGeom>
        </p:spPr>
      </p:pic>
      <p:sp>
        <p:nvSpPr>
          <p:cNvPr id="25" name="Subtitle 11"/>
          <p:cNvSpPr txBox="1">
            <a:spLocks/>
          </p:cNvSpPr>
          <p:nvPr/>
        </p:nvSpPr>
        <p:spPr>
          <a:xfrm>
            <a:off x="2851181" y="5363431"/>
            <a:ext cx="4471920" cy="39448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srgbClr val="1D1953"/>
                </a:solidFill>
                <a:effectLst/>
                <a:uLnTx/>
                <a:uFillTx/>
                <a:latin typeface="arial" charset="0"/>
                <a:ea typeface="+mn-ea"/>
                <a:cs typeface="+mn-cs"/>
              </a:rPr>
              <a:t>Georgia Department of Behavioral Health &amp; Developmental Disabilities</a:t>
            </a:r>
          </a:p>
        </p:txBody>
      </p:sp>
      <p:sp>
        <p:nvSpPr>
          <p:cNvPr id="26" name="TextBox 25"/>
          <p:cNvSpPr txBox="1"/>
          <p:nvPr/>
        </p:nvSpPr>
        <p:spPr>
          <a:xfrm>
            <a:off x="1433005" y="553784"/>
            <a:ext cx="8855077" cy="646331"/>
          </a:xfrm>
          <a:prstGeom prst="rect">
            <a:avLst/>
          </a:prstGeom>
          <a:noFill/>
        </p:spPr>
        <p:txBody>
          <a:bodyPr wrap="square"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Office of Behavior Services</a:t>
            </a:r>
          </a:p>
        </p:txBody>
      </p:sp>
      <p:sp>
        <p:nvSpPr>
          <p:cNvPr id="27" name="TextBox 26"/>
          <p:cNvSpPr txBox="1"/>
          <p:nvPr/>
        </p:nvSpPr>
        <p:spPr>
          <a:xfrm>
            <a:off x="1433005" y="2680783"/>
            <a:ext cx="9325995" cy="1815882"/>
          </a:xfrm>
          <a:prstGeom prst="rect">
            <a:avLst/>
          </a:prstGeom>
          <a:noFill/>
        </p:spPr>
        <p:txBody>
          <a:bodyPr wrap="square"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1953"/>
                </a:solidFill>
                <a:effectLst/>
                <a:uLnTx/>
                <a:uFillTx/>
                <a:latin typeface="Arial"/>
                <a:ea typeface="+mn-ea"/>
                <a:cs typeface="Arial"/>
              </a:rPr>
              <a:t>Dr. Beth Foster Marone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1953"/>
                </a:solidFill>
                <a:effectLst/>
                <a:uLnTx/>
                <a:uFillTx/>
                <a:latin typeface="Arial"/>
                <a:ea typeface="+mn-ea"/>
                <a:cs typeface="Arial"/>
              </a:rPr>
              <a:t>Manager of Behavior Services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1953"/>
                </a:solidFill>
                <a:effectLst/>
                <a:uLnTx/>
                <a:uFillTx/>
                <a:latin typeface="Arial"/>
                <a:ea typeface="+mn-ea"/>
                <a:cs typeface="Arial"/>
              </a:rPr>
              <a:t>Di</a:t>
            </a:r>
            <a:r>
              <a:rPr lang="en-US" sz="2800" dirty="0">
                <a:solidFill>
                  <a:srgbClr val="1D1953"/>
                </a:solidFill>
                <a:latin typeface="Arial"/>
                <a:cs typeface="Arial"/>
              </a:rPr>
              <a:t>vision of IDD</a:t>
            </a:r>
            <a:endParaRPr kumimoji="0" lang="en-US" sz="2800" b="0" i="0" u="none" strike="noStrike" kern="1200" cap="none" spc="0" normalizeH="0" baseline="0" noProof="0" dirty="0">
              <a:ln>
                <a:noFill/>
              </a:ln>
              <a:solidFill>
                <a:srgbClr val="1D1953"/>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D1953"/>
              </a:solidFill>
              <a:effectLst/>
              <a:uLnTx/>
              <a:uFillTx/>
              <a:latin typeface="Arial"/>
              <a:ea typeface="+mn-ea"/>
              <a:cs typeface="Arial"/>
            </a:endParaRPr>
          </a:p>
        </p:txBody>
      </p:sp>
      <p:cxnSp>
        <p:nvCxnSpPr>
          <p:cNvPr id="29" name="Straight Connector 28"/>
          <p:cNvCxnSpPr/>
          <p:nvPr/>
        </p:nvCxnSpPr>
        <p:spPr>
          <a:xfrm>
            <a:off x="1433004" y="4841159"/>
            <a:ext cx="93259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466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0133" y="93677"/>
            <a:ext cx="11705244" cy="1325563"/>
          </a:xfrm>
        </p:spPr>
        <p:txBody>
          <a:bodyPr/>
          <a:lstStyle/>
          <a:p>
            <a:pPr algn="ctr"/>
            <a:r>
              <a:rPr lang="en-US" b="1" dirty="0"/>
              <a:t>Overview</a:t>
            </a:r>
          </a:p>
        </p:txBody>
      </p:sp>
      <p:grpSp>
        <p:nvGrpSpPr>
          <p:cNvPr id="4" name="Group 3"/>
          <p:cNvGrpSpPr/>
          <p:nvPr/>
        </p:nvGrpSpPr>
        <p:grpSpPr>
          <a:xfrm>
            <a:off x="880099" y="1966251"/>
            <a:ext cx="10018273" cy="3754065"/>
            <a:chOff x="3587700" y="1640597"/>
            <a:chExt cx="8381150" cy="3476815"/>
          </a:xfrm>
        </p:grpSpPr>
        <p:sp>
          <p:nvSpPr>
            <p:cNvPr id="7" name="Freeform 6"/>
            <p:cNvSpPr/>
            <p:nvPr/>
          </p:nvSpPr>
          <p:spPr>
            <a:xfrm>
              <a:off x="3587700"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rgbClr val="00206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marR="0" lvl="0" indent="0" algn="ctr" defTabSz="16891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Arial" charset="0"/>
                  <a:cs typeface="Arial" charset="0"/>
                </a:rPr>
                <a:t>Behavior Service Expectations</a:t>
              </a:r>
            </a:p>
          </p:txBody>
        </p:sp>
        <p:sp>
          <p:nvSpPr>
            <p:cNvPr id="9" name="Freeform 8"/>
            <p:cNvSpPr/>
            <p:nvPr/>
          </p:nvSpPr>
          <p:spPr>
            <a:xfrm>
              <a:off x="6459590" y="1679172"/>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4"/>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marR="0" lvl="0" indent="0" algn="ctr" defTabSz="16891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Arial" charset="0"/>
                  <a:cs typeface="Arial" charset="0"/>
                </a:rPr>
                <a:t>Level 2 Tasks</a:t>
              </a:r>
            </a:p>
          </p:txBody>
        </p:sp>
        <p:sp>
          <p:nvSpPr>
            <p:cNvPr id="8" name="Freeform 6">
              <a:extLst>
                <a:ext uri="{FF2B5EF4-FFF2-40B4-BE49-F238E27FC236}">
                  <a16:creationId xmlns:a16="http://schemas.microsoft.com/office/drawing/2014/main" id="{97893EC5-49E6-45B4-AF21-DC126AD05537}"/>
                </a:ext>
              </a:extLst>
            </p:cNvPr>
            <p:cNvSpPr/>
            <p:nvPr/>
          </p:nvSpPr>
          <p:spPr>
            <a:xfrm>
              <a:off x="9296753" y="1640597"/>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rgbClr val="002060"/>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marR="0" lvl="0" indent="0" algn="ctr" defTabSz="16891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Arial" charset="0"/>
                  <a:cs typeface="Arial" charset="0"/>
                </a:rPr>
                <a:t>Chapter 1811 Telehealth Options</a:t>
              </a:r>
            </a:p>
          </p:txBody>
        </p:sp>
      </p:grpSp>
    </p:spTree>
    <p:extLst>
      <p:ext uri="{BB962C8B-B14F-4D97-AF65-F5344CB8AC3E}">
        <p14:creationId xmlns:p14="http://schemas.microsoft.com/office/powerpoint/2010/main" val="1003279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a:xfrm>
            <a:off x="466722" y="586855"/>
            <a:ext cx="3201366" cy="3387497"/>
          </a:xfrm>
        </p:spPr>
        <p:txBody>
          <a:bodyPr anchor="b">
            <a:normAutofit/>
          </a:bodyPr>
          <a:lstStyle/>
          <a:p>
            <a:pPr algn="r"/>
            <a:r>
              <a:rPr lang="en-US" sz="3700" b="1">
                <a:solidFill>
                  <a:srgbClr val="FFFFFF"/>
                </a:solidFill>
                <a:latin typeface="+mn-lt"/>
                <a:ea typeface="Cambria" panose="02040503050406030204" pitchFamily="18" charset="0"/>
              </a:rPr>
              <a:t>Expectations of Behavior Service Providers</a:t>
            </a:r>
            <a:endParaRPr lang="en-US" sz="3700">
              <a:solidFill>
                <a:srgbClr val="FFFFFF"/>
              </a:solidFill>
              <a:latin typeface="+mn-lt"/>
            </a:endParaRPr>
          </a:p>
        </p:txBody>
      </p:sp>
      <p:sp>
        <p:nvSpPr>
          <p:cNvPr id="24" name="Content Placeholder 2">
            <a:extLst>
              <a:ext uri="{FF2B5EF4-FFF2-40B4-BE49-F238E27FC236}">
                <a16:creationId xmlns:a16="http://schemas.microsoft.com/office/drawing/2014/main" id="{F1A58ECF-AF86-436F-9CDE-EE478505F21B}"/>
              </a:ext>
            </a:extLst>
          </p:cNvPr>
          <p:cNvSpPr>
            <a:spLocks noGrp="1"/>
          </p:cNvSpPr>
          <p:nvPr>
            <p:ph idx="1"/>
          </p:nvPr>
        </p:nvSpPr>
        <p:spPr>
          <a:xfrm>
            <a:off x="4810259" y="511388"/>
            <a:ext cx="6555347" cy="5684139"/>
          </a:xfrm>
        </p:spPr>
        <p:txBody>
          <a:bodyPr anchor="ctr">
            <a:normAutofit lnSpcReduction="10000"/>
          </a:bodyPr>
          <a:lstStyle/>
          <a:p>
            <a:pPr marL="800089" lvl="1" indent="-342900"/>
            <a:endParaRPr lang="en-US" sz="2000" i="1" dirty="0">
              <a:latin typeface="+mn-lt"/>
              <a:ea typeface="Calibri" panose="020F0502020204030204" pitchFamily="34" charset="0"/>
            </a:endParaRPr>
          </a:p>
          <a:p>
            <a:pPr marL="800089" lvl="1" indent="-342900"/>
            <a:endParaRPr lang="en-US" sz="2000" i="1" dirty="0">
              <a:latin typeface="+mn-lt"/>
              <a:ea typeface="Calibri" panose="020F0502020204030204" pitchFamily="34" charset="0"/>
            </a:endParaRPr>
          </a:p>
          <a:p>
            <a:pPr marL="800089" lvl="1" indent="-342900"/>
            <a:r>
              <a:rPr lang="en-US" sz="2000" i="1" dirty="0">
                <a:latin typeface="+mn-lt"/>
                <a:ea typeface="Calibri" panose="020F0502020204030204" pitchFamily="34" charset="0"/>
              </a:rPr>
              <a:t>Provide effective and ethical services using behavior-analytic approaches</a:t>
            </a:r>
          </a:p>
          <a:p>
            <a:pPr marL="800089" lvl="1" indent="-342900"/>
            <a:r>
              <a:rPr lang="en-US" sz="2000" i="1" dirty="0">
                <a:latin typeface="+mn-lt"/>
                <a:ea typeface="Calibri" panose="020F0502020204030204" pitchFamily="34" charset="0"/>
              </a:rPr>
              <a:t>Stay within their specific scope of practice and expertise</a:t>
            </a:r>
          </a:p>
          <a:p>
            <a:pPr marL="800089" lvl="1" indent="-342900"/>
            <a:r>
              <a:rPr lang="en-US" sz="2000" i="1" dirty="0">
                <a:latin typeface="+mn-lt"/>
                <a:ea typeface="Calibri" panose="020F0502020204030204" pitchFamily="34" charset="0"/>
              </a:rPr>
              <a:t>Seek appropriate supervision and consultation for difficult cases</a:t>
            </a:r>
          </a:p>
          <a:p>
            <a:pPr marL="800089" lvl="1" indent="-342900"/>
            <a:r>
              <a:rPr lang="en-US" sz="2000" i="1" dirty="0">
                <a:latin typeface="+mn-lt"/>
                <a:ea typeface="Calibri" panose="020F0502020204030204" pitchFamily="34" charset="0"/>
              </a:rPr>
              <a:t>Collect and analyze </a:t>
            </a:r>
            <a:r>
              <a:rPr lang="en-US" sz="2000" b="1" i="1" dirty="0">
                <a:latin typeface="+mn-lt"/>
                <a:ea typeface="Calibri" panose="020F0502020204030204" pitchFamily="34" charset="0"/>
              </a:rPr>
              <a:t>reliable and accurate data</a:t>
            </a:r>
            <a:r>
              <a:rPr lang="en-US" sz="2000" i="1" dirty="0">
                <a:latin typeface="+mn-lt"/>
                <a:ea typeface="Calibri" panose="020F0502020204030204" pitchFamily="34" charset="0"/>
              </a:rPr>
              <a:t> from all caregivers (do not rely on or graph verbal reports) </a:t>
            </a:r>
          </a:p>
          <a:p>
            <a:pPr marL="800089" lvl="1" indent="-342900"/>
            <a:r>
              <a:rPr lang="en-US" sz="2000" i="1" dirty="0">
                <a:latin typeface="+mn-lt"/>
                <a:ea typeface="Calibri" panose="020F0502020204030204" pitchFamily="34" charset="0"/>
              </a:rPr>
              <a:t>Share the outcomes of data analysis with team members (CRA, CAG, caregivers)</a:t>
            </a:r>
          </a:p>
          <a:p>
            <a:pPr marL="800089" lvl="1" indent="-342900"/>
            <a:r>
              <a:rPr lang="en-US" sz="2000" i="1" dirty="0">
                <a:latin typeface="+mn-lt"/>
                <a:ea typeface="Calibri" panose="020F0502020204030204" pitchFamily="34" charset="0"/>
              </a:rPr>
              <a:t>Reach out to DBHDD staff for support when issues with data, scheduling, training, etc. arise as soon as possible</a:t>
            </a:r>
          </a:p>
          <a:p>
            <a:pPr marL="800089" lvl="1" indent="-342900"/>
            <a:r>
              <a:rPr lang="en-US" sz="2000" i="1" dirty="0">
                <a:latin typeface="+mn-lt"/>
                <a:ea typeface="Calibri" panose="020F0502020204030204" pitchFamily="34" charset="0"/>
              </a:rPr>
              <a:t>Maintain and upload accurate notes including time in, time out, tasks completed, and modality of service (Chapter 1800 COMP)</a:t>
            </a:r>
          </a:p>
          <a:p>
            <a:pPr marL="457189" lvl="1" indent="0">
              <a:buNone/>
            </a:pPr>
            <a:endParaRPr lang="en-US" sz="2000" dirty="0">
              <a:effectLst/>
              <a:latin typeface="+mn-lt"/>
              <a:ea typeface="Calibri" panose="020F0502020204030204" pitchFamily="34" charset="0"/>
            </a:endParaRPr>
          </a:p>
          <a:p>
            <a:pPr marL="0" marR="0" lvl="0" indent="0" defTabSz="914377" rtl="0" eaLnBrk="1" fontAlgn="auto" latinLnBrk="0" hangingPunct="1">
              <a:spcBef>
                <a:spcPts val="1000"/>
              </a:spcBef>
              <a:spcAft>
                <a:spcPts val="0"/>
              </a:spcAft>
              <a:buClrTx/>
              <a:buSzTx/>
              <a:buNone/>
              <a:tabLst/>
              <a:defRPr/>
            </a:pPr>
            <a:endParaRPr kumimoji="0" lang="en-US" sz="2000" b="0" i="0" u="none" strike="noStrike" kern="1200" cap="none" spc="0" normalizeH="0" baseline="0" noProof="0" dirty="0">
              <a:ln>
                <a:noFill/>
              </a:ln>
              <a:effectLst/>
              <a:uLnTx/>
              <a:uFillTx/>
              <a:latin typeface="arial" charset="0"/>
              <a:ea typeface="+mn-ea"/>
              <a:cs typeface="+mn-cs"/>
            </a:endParaRPr>
          </a:p>
          <a:p>
            <a:pPr marL="457189" lvl="1" indent="0">
              <a:buNone/>
            </a:pPr>
            <a:endParaRPr lang="en-US" sz="2000" dirty="0"/>
          </a:p>
          <a:p>
            <a:endParaRPr lang="en-US" sz="2000" dirty="0"/>
          </a:p>
        </p:txBody>
      </p:sp>
    </p:spTree>
    <p:extLst>
      <p:ext uri="{BB962C8B-B14F-4D97-AF65-F5344CB8AC3E}">
        <p14:creationId xmlns:p14="http://schemas.microsoft.com/office/powerpoint/2010/main" val="365028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79C1EA-78C0-6E78-4684-7F14817C37BD}"/>
              </a:ext>
            </a:extLst>
          </p:cNvPr>
          <p:cNvSpPr>
            <a:spLocks noGrp="1"/>
          </p:cNvSpPr>
          <p:nvPr>
            <p:ph type="body" idx="1"/>
          </p:nvPr>
        </p:nvSpPr>
        <p:spPr/>
        <p:txBody>
          <a:bodyPr/>
          <a:lstStyle/>
          <a:p>
            <a:r>
              <a:rPr lang="en-US" dirty="0"/>
              <a:t>Community Providers</a:t>
            </a: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sz="half" idx="2"/>
          </p:nvPr>
        </p:nvSpPr>
        <p:spPr/>
        <p:txBody>
          <a:bodyPr>
            <a:normAutofit/>
          </a:bodyPr>
          <a:lstStyle/>
          <a:p>
            <a:pPr marL="569913" lvl="1" indent="-342900"/>
            <a:r>
              <a:rPr lang="en-US" i="1" dirty="0">
                <a:solidFill>
                  <a:srgbClr val="1F3864"/>
                </a:solidFill>
                <a:latin typeface="+mn-lt"/>
                <a:ea typeface="Calibri" panose="020F0502020204030204" pitchFamily="34" charset="0"/>
              </a:rPr>
              <a:t>Remind BSS providers to sign in/out when in person</a:t>
            </a:r>
          </a:p>
          <a:p>
            <a:pPr marL="569913" lvl="1" indent="-342900"/>
            <a:r>
              <a:rPr lang="en-US" i="1" dirty="0">
                <a:solidFill>
                  <a:srgbClr val="1F3864"/>
                </a:solidFill>
                <a:latin typeface="+mn-lt"/>
                <a:ea typeface="Calibri" panose="020F0502020204030204" pitchFamily="34" charset="0"/>
              </a:rPr>
              <a:t>Collect and provide accurate data to BSS providers at the intervals they request</a:t>
            </a:r>
          </a:p>
          <a:p>
            <a:pPr marL="569913" lvl="1" indent="-342900"/>
            <a:r>
              <a:rPr lang="en-US" i="1" dirty="0">
                <a:solidFill>
                  <a:srgbClr val="1F3864"/>
                </a:solidFill>
                <a:latin typeface="+mn-lt"/>
                <a:ea typeface="Calibri" panose="020F0502020204030204" pitchFamily="34" charset="0"/>
              </a:rPr>
              <a:t>Alert BSS provider to staff needing training </a:t>
            </a:r>
          </a:p>
          <a:p>
            <a:pPr marL="569913" lvl="1" indent="-342900"/>
            <a:r>
              <a:rPr lang="en-US" i="1" dirty="0">
                <a:solidFill>
                  <a:srgbClr val="1F3864"/>
                </a:solidFill>
                <a:latin typeface="+mn-lt"/>
                <a:ea typeface="Calibri" panose="020F0502020204030204" pitchFamily="34" charset="0"/>
              </a:rPr>
              <a:t>Work with telehealth options when necessary</a:t>
            </a:r>
          </a:p>
          <a:p>
            <a:pPr marL="800089" lvl="1" indent="-342900"/>
            <a:endParaRPr lang="en-US" i="1" dirty="0">
              <a:solidFill>
                <a:srgbClr val="1F3864"/>
              </a:solidFill>
              <a:latin typeface="+mn-lt"/>
              <a:ea typeface="Calibri" panose="020F0502020204030204" pitchFamily="34" charset="0"/>
            </a:endParaRPr>
          </a:p>
          <a:p>
            <a:pPr marL="457189" lvl="1" indent="0">
              <a:buNone/>
            </a:pPr>
            <a:endParaRPr lang="en-US" dirty="0">
              <a:effectLst/>
              <a:latin typeface="+mn-lt"/>
              <a:ea typeface="Calibri" panose="020F050202020403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457189" lvl="1" indent="0">
              <a:buNone/>
            </a:pPr>
            <a:endParaRPr lang="en-US" dirty="0"/>
          </a:p>
          <a:p>
            <a:endParaRPr lang="en-US" dirty="0"/>
          </a:p>
        </p:txBody>
      </p:sp>
      <p:sp>
        <p:nvSpPr>
          <p:cNvPr id="5" name="Text Placeholder 4">
            <a:extLst>
              <a:ext uri="{FF2B5EF4-FFF2-40B4-BE49-F238E27FC236}">
                <a16:creationId xmlns:a16="http://schemas.microsoft.com/office/drawing/2014/main" id="{C1713546-E9C9-5E28-F871-61E151AF7875}"/>
              </a:ext>
            </a:extLst>
          </p:cNvPr>
          <p:cNvSpPr>
            <a:spLocks noGrp="1"/>
          </p:cNvSpPr>
          <p:nvPr>
            <p:ph type="body" sz="quarter" idx="3"/>
          </p:nvPr>
        </p:nvSpPr>
        <p:spPr/>
        <p:txBody>
          <a:bodyPr/>
          <a:lstStyle/>
          <a:p>
            <a:r>
              <a:rPr lang="en-US" dirty="0"/>
              <a:t>Support Coordination</a:t>
            </a:r>
          </a:p>
        </p:txBody>
      </p:sp>
      <p:sp>
        <p:nvSpPr>
          <p:cNvPr id="6" name="Content Placeholder 5">
            <a:extLst>
              <a:ext uri="{FF2B5EF4-FFF2-40B4-BE49-F238E27FC236}">
                <a16:creationId xmlns:a16="http://schemas.microsoft.com/office/drawing/2014/main" id="{A03CF9FB-05B2-A41C-BAEE-C398A6C5A576}"/>
              </a:ext>
            </a:extLst>
          </p:cNvPr>
          <p:cNvSpPr>
            <a:spLocks noGrp="1"/>
          </p:cNvSpPr>
          <p:nvPr>
            <p:ph sz="quarter" idx="4"/>
          </p:nvPr>
        </p:nvSpPr>
        <p:spPr/>
        <p:txBody>
          <a:bodyPr/>
          <a:lstStyle/>
          <a:p>
            <a:pPr marL="569913" lvl="1" indent="-342900"/>
            <a:r>
              <a:rPr lang="en-US" i="1" dirty="0">
                <a:solidFill>
                  <a:srgbClr val="1F3864"/>
                </a:solidFill>
                <a:latin typeface="+mn-lt"/>
                <a:ea typeface="Calibri" panose="020F0502020204030204" pitchFamily="34" charset="0"/>
              </a:rPr>
              <a:t>Ensure Behavior Support Plans are uploaded or available during visits</a:t>
            </a:r>
          </a:p>
          <a:p>
            <a:pPr marL="569913" lvl="1" indent="-342900"/>
            <a:r>
              <a:rPr lang="en-US" i="1" dirty="0">
                <a:solidFill>
                  <a:srgbClr val="1F3864"/>
                </a:solidFill>
                <a:latin typeface="+mn-lt"/>
                <a:ea typeface="Calibri" panose="020F0502020204030204" pitchFamily="34" charset="0"/>
              </a:rPr>
              <a:t>Assist BSS providers with getting data if possible</a:t>
            </a:r>
          </a:p>
          <a:p>
            <a:pPr marL="569913" lvl="1" indent="-342900"/>
            <a:r>
              <a:rPr lang="en-US" i="1" dirty="0">
                <a:solidFill>
                  <a:srgbClr val="1F3864"/>
                </a:solidFill>
                <a:latin typeface="+mn-lt"/>
                <a:ea typeface="Calibri" panose="020F0502020204030204" pitchFamily="34" charset="0"/>
              </a:rPr>
              <a:t>Reach out to the Regional Behavior Analysts and/or Manager of Behavior Services as soon as possible</a:t>
            </a:r>
          </a:p>
          <a:p>
            <a:endParaRPr lang="en-US" dirty="0"/>
          </a:p>
        </p:txBody>
      </p:sp>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normAutofit/>
          </a:bodyPr>
          <a:lstStyle/>
          <a:p>
            <a:r>
              <a:rPr lang="en-US" sz="2800" b="1" dirty="0">
                <a:latin typeface="+mn-lt"/>
                <a:ea typeface="Cambria" panose="02040503050406030204" pitchFamily="18" charset="0"/>
              </a:rPr>
              <a:t>Expectations of Providers Working with BSS Providers</a:t>
            </a:r>
            <a:endParaRPr lang="en-US" sz="2800" dirty="0">
              <a:latin typeface="+mn-lt"/>
            </a:endParaRPr>
          </a:p>
        </p:txBody>
      </p:sp>
      <p:pic>
        <p:nvPicPr>
          <p:cNvPr id="40962" name="Picture 2" descr="6 Examples of Teamwork in Business | Ferguson Values">
            <a:extLst>
              <a:ext uri="{FF2B5EF4-FFF2-40B4-BE49-F238E27FC236}">
                <a16:creationId xmlns:a16="http://schemas.microsoft.com/office/drawing/2014/main" id="{5F168463-E319-D566-0AAD-053C82F32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751" y="5321300"/>
            <a:ext cx="2309249" cy="153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53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b="1" dirty="0">
                <a:latin typeface="+mn-lt"/>
                <a:ea typeface="Cambria" panose="02040503050406030204" pitchFamily="18" charset="0"/>
              </a:rPr>
              <a:t>Level 1 BSS Providers (Chapter 1801)</a:t>
            </a:r>
            <a:endParaRPr lang="en-US" dirty="0">
              <a:latin typeface="+mn-lt"/>
            </a:endParaRPr>
          </a:p>
        </p:txBody>
      </p:sp>
      <p:graphicFrame>
        <p:nvGraphicFramePr>
          <p:cNvPr id="11" name="Content Placeholder 10">
            <a:extLst>
              <a:ext uri="{FF2B5EF4-FFF2-40B4-BE49-F238E27FC236}">
                <a16:creationId xmlns:a16="http://schemas.microsoft.com/office/drawing/2014/main" id="{89A23219-CE6E-7AF5-8646-50C31069A5D9}"/>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6">
            <a:extLst>
              <a:ext uri="{FF2B5EF4-FFF2-40B4-BE49-F238E27FC236}">
                <a16:creationId xmlns:a16="http://schemas.microsoft.com/office/drawing/2014/main" id="{747D8A08-5921-49C5-C12C-53B843A0C868}"/>
              </a:ext>
            </a:extLst>
          </p:cNvPr>
          <p:cNvSpPr txBox="1">
            <a:spLocks/>
          </p:cNvSpPr>
          <p:nvPr/>
        </p:nvSpPr>
        <p:spPr>
          <a:xfrm>
            <a:off x="63246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sng" strike="noStrike" kern="1200" cap="none" spc="0" normalizeH="0" baseline="0" noProof="0" dirty="0">
                <a:ln>
                  <a:noFill/>
                </a:ln>
                <a:solidFill>
                  <a:srgbClr val="1D1953"/>
                </a:solidFill>
                <a:effectLst/>
                <a:uLnTx/>
                <a:uFillTx/>
                <a:latin typeface="arial" charset="0"/>
                <a:ea typeface="+mn-ea"/>
                <a:cs typeface="+mn-cs"/>
              </a:rPr>
              <a:t>Level 1 Tasks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Competency-based training of a behavior support plan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Behavior observation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Fidelity monitoring of plan implementation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Communication with families and staff related to plan interventions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Behavior data collection and tracking</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Coordination with the supervising Level 2 Behavior Support Service provider. </a:t>
            </a: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p:txBody>
      </p:sp>
    </p:spTree>
    <p:extLst>
      <p:ext uri="{BB962C8B-B14F-4D97-AF65-F5344CB8AC3E}">
        <p14:creationId xmlns:p14="http://schemas.microsoft.com/office/powerpoint/2010/main" val="3723897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56" name="Rectangle 39955">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958" name="Rectangle 39957">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a:xfrm>
            <a:off x="368300" y="673101"/>
            <a:ext cx="5449940" cy="1130299"/>
          </a:xfrm>
        </p:spPr>
        <p:txBody>
          <a:bodyPr>
            <a:normAutofit/>
          </a:bodyPr>
          <a:lstStyle/>
          <a:p>
            <a:r>
              <a:rPr lang="en-US" sz="3300" b="1" dirty="0">
                <a:latin typeface="+mn-lt"/>
                <a:ea typeface="Cambria" panose="02040503050406030204" pitchFamily="18" charset="0"/>
              </a:rPr>
              <a:t>Specific Tasks Requiring Level 2 Providers</a:t>
            </a:r>
            <a:endParaRPr lang="en-US" sz="3300" dirty="0">
              <a:latin typeface="+mn-lt"/>
            </a:endParaRP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idx="1"/>
          </p:nvPr>
        </p:nvSpPr>
        <p:spPr>
          <a:xfrm>
            <a:off x="495300" y="1820114"/>
            <a:ext cx="5075321" cy="3955045"/>
          </a:xfrm>
        </p:spPr>
        <p:txBody>
          <a:bodyPr anchor="t">
            <a:normAutofit fontScale="77500" lnSpcReduction="20000"/>
          </a:bodyPr>
          <a:lstStyle/>
          <a:p>
            <a:pPr marL="114300" lvl="1" indent="-114300"/>
            <a:r>
              <a:rPr lang="en-US" sz="2600" b="0" i="0" u="none" strike="noStrike" baseline="0" dirty="0">
                <a:latin typeface="Times New Roman" panose="02020603050405020304" pitchFamily="18" charset="0"/>
              </a:rPr>
              <a:t>Comprehensive functional behavioral assessments</a:t>
            </a:r>
          </a:p>
          <a:p>
            <a:pPr marL="0" lvl="1" indent="0"/>
            <a:r>
              <a:rPr lang="en-US" sz="2600" b="0" i="0" u="none" strike="noStrike" baseline="0" dirty="0">
                <a:latin typeface="Times New Roman" panose="02020603050405020304" pitchFamily="18" charset="0"/>
              </a:rPr>
              <a:t>Direct (in-person) observation</a:t>
            </a:r>
          </a:p>
          <a:p>
            <a:pPr marL="0" lvl="1" indent="0"/>
            <a:r>
              <a:rPr lang="en-US" sz="2600" b="0" i="0" u="none" strike="noStrike" baseline="0" dirty="0">
                <a:latin typeface="Times New Roman" panose="02020603050405020304" pitchFamily="18" charset="0"/>
              </a:rPr>
              <a:t>Data analysis and graphing</a:t>
            </a:r>
          </a:p>
          <a:p>
            <a:pPr marL="0" lvl="1" indent="0"/>
            <a:r>
              <a:rPr lang="en-US" sz="2600" b="0" i="0" u="none" strike="noStrike" baseline="0" dirty="0">
                <a:latin typeface="Times New Roman" panose="02020603050405020304" pitchFamily="18" charset="0"/>
              </a:rPr>
              <a:t>Development of behavior support plans</a:t>
            </a:r>
          </a:p>
          <a:p>
            <a:pPr marL="0" lvl="1" indent="0"/>
            <a:r>
              <a:rPr lang="en-US" sz="2600" b="0" i="0" u="none" strike="noStrike" baseline="0" dirty="0">
                <a:latin typeface="Times New Roman" panose="02020603050405020304" pitchFamily="18" charset="0"/>
              </a:rPr>
              <a:t>Review of the effectiveness of interventions</a:t>
            </a:r>
          </a:p>
          <a:p>
            <a:pPr marL="0" lvl="1" indent="0"/>
            <a:r>
              <a:rPr lang="en-US" sz="2600" b="0" i="0" u="none" strike="noStrike" baseline="0" dirty="0">
                <a:latin typeface="Times New Roman" panose="02020603050405020304" pitchFamily="18" charset="0"/>
              </a:rPr>
              <a:t>Plan revision and termination</a:t>
            </a:r>
          </a:p>
          <a:p>
            <a:pPr marL="63500" lvl="1" indent="-63500"/>
            <a:r>
              <a:rPr lang="en-US" sz="2600" b="0" i="0" u="none" strike="noStrike" baseline="0" dirty="0">
                <a:latin typeface="Times New Roman" panose="02020603050405020304" pitchFamily="18" charset="0"/>
              </a:rPr>
              <a:t>Level 2 practitioners may also provide tasks allowed under Level 1 description such as competency-based training of a behavior support plan to staff and/or family, fidelity monitoring of plan implementation, data collection and tracking but may delegate these tasks to a Level 1 practitioner. </a:t>
            </a:r>
            <a:endParaRPr lang="en-US" sz="2600" i="1" dirty="0">
              <a:effectLst/>
              <a:latin typeface="+mn-lt"/>
              <a:ea typeface="Calibri" panose="020F0502020204030204" pitchFamily="34" charset="0"/>
            </a:endParaRPr>
          </a:p>
          <a:p>
            <a:pPr marL="0" indent="0">
              <a:buNone/>
            </a:pPr>
            <a:r>
              <a:rPr lang="en-US" sz="1700" dirty="0"/>
              <a:t>   </a:t>
            </a:r>
          </a:p>
          <a:p>
            <a:pPr marL="457189" lvl="1" indent="0">
              <a:buNone/>
            </a:pPr>
            <a:endParaRPr lang="en-US" sz="1400" dirty="0">
              <a:effectLst/>
              <a:latin typeface="+mn-lt"/>
              <a:ea typeface="Calibri" panose="020F0502020204030204" pitchFamily="34" charset="0"/>
            </a:endParaRPr>
          </a:p>
          <a:p>
            <a:pPr marL="0" marR="0" lvl="0" indent="0" defTabSz="914377" rtl="0" eaLnBrk="1" fontAlgn="auto" latinLnBrk="0" hangingPunct="1">
              <a:spcBef>
                <a:spcPts val="1000"/>
              </a:spcBef>
              <a:spcAft>
                <a:spcPts val="0"/>
              </a:spcAft>
              <a:buClrTx/>
              <a:buSzTx/>
              <a:buNone/>
              <a:tabLst/>
              <a:defRPr/>
            </a:pPr>
            <a:endParaRPr kumimoji="0" lang="en-US" sz="1400" b="0" i="0" u="none" strike="noStrike" kern="1200" cap="none" spc="0" normalizeH="0" baseline="0" noProof="0" dirty="0">
              <a:ln>
                <a:noFill/>
              </a:ln>
              <a:effectLst/>
              <a:uLnTx/>
              <a:uFillTx/>
              <a:latin typeface="arial" charset="0"/>
              <a:ea typeface="+mn-ea"/>
              <a:cs typeface="+mn-cs"/>
            </a:endParaRPr>
          </a:p>
          <a:p>
            <a:pPr marL="457189" lvl="1" indent="0">
              <a:buNone/>
            </a:pPr>
            <a:endParaRPr lang="en-US" sz="1400" dirty="0"/>
          </a:p>
          <a:p>
            <a:endParaRPr lang="en-US" sz="1400" dirty="0"/>
          </a:p>
        </p:txBody>
      </p:sp>
      <p:grpSp>
        <p:nvGrpSpPr>
          <p:cNvPr id="39960" name="Group 39959">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39961" name="Freeform: Shape 39960">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962" name="Freeform: Shape 39961">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963" name="Freeform: Shape 39962">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964" name="Freeform: Shape 39963">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9940" name="Picture 4" descr="Visual Analysis of ABA Data">
            <a:extLst>
              <a:ext uri="{FF2B5EF4-FFF2-40B4-BE49-F238E27FC236}">
                <a16:creationId xmlns:a16="http://schemas.microsoft.com/office/drawing/2014/main" id="{A847F673-0F2E-6901-239E-5BADB61280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8392" y="2686143"/>
            <a:ext cx="4142232" cy="240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44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b="1" dirty="0">
                <a:latin typeface="+mn-lt"/>
                <a:ea typeface="Cambria" panose="02040503050406030204" pitchFamily="18" charset="0"/>
              </a:rPr>
              <a:t>Telehealth Options for BSS Providers</a:t>
            </a:r>
            <a:endParaRPr lang="en-US" dirty="0">
              <a:latin typeface="+mn-lt"/>
            </a:endParaRP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idx="1"/>
          </p:nvPr>
        </p:nvSpPr>
        <p:spPr>
          <a:xfrm>
            <a:off x="901995" y="1621464"/>
            <a:ext cx="10451805" cy="4933507"/>
          </a:xfrm>
        </p:spPr>
        <p:txBody>
          <a:bodyPr>
            <a:normAutofit/>
          </a:bodyPr>
          <a:lstStyle/>
          <a:p>
            <a:pPr marL="457189" lvl="1" indent="0">
              <a:buNone/>
            </a:pPr>
            <a:r>
              <a:rPr lang="en-US" b="1" i="1" dirty="0">
                <a:solidFill>
                  <a:srgbClr val="1F3864"/>
                </a:solidFill>
                <a:effectLst/>
                <a:latin typeface="+mn-lt"/>
                <a:ea typeface="Calibri" panose="020F0502020204030204" pitchFamily="34" charset="0"/>
              </a:rPr>
              <a:t>Telehealth is a supplement not a replacement for in-person BSS</a:t>
            </a:r>
          </a:p>
          <a:p>
            <a:pPr marL="0" indent="0">
              <a:buNone/>
            </a:pPr>
            <a:r>
              <a:rPr lang="en-US" dirty="0"/>
              <a:t>   “Behavior Support Service Professionals must use two-way, real-time [synchronous] interactive communication to exchange clinical/behavioral information with the individual, staff, or family from one site to another via a secure electronic communication system. Providers should have an action plan should technology fail. </a:t>
            </a:r>
            <a:r>
              <a:rPr lang="en-US" dirty="0">
                <a:highlight>
                  <a:srgbClr val="FFFF00"/>
                </a:highlight>
              </a:rPr>
              <a:t>Telephone calls and store and forward (asynchronous) modalities are not allowed for billable behavior support services</a:t>
            </a:r>
            <a:r>
              <a:rPr lang="en-US" dirty="0"/>
              <a:t>. </a:t>
            </a:r>
            <a:r>
              <a:rPr lang="en-US" dirty="0">
                <a:highlight>
                  <a:srgbClr val="FFFF00"/>
                </a:highlight>
              </a:rPr>
              <a:t>The transmission of the individual’s behavioral or medical information from an originating site to the behavior support service provider at a distant site without the presence of the individual is not allowed for billable behavior support services.”</a:t>
            </a:r>
          </a:p>
          <a:p>
            <a:pPr marL="457189" lvl="1" indent="0">
              <a:buNone/>
            </a:pPr>
            <a:endParaRPr lang="en-US" dirty="0">
              <a:effectLst/>
              <a:latin typeface="+mn-lt"/>
              <a:ea typeface="Calibri" panose="020F050202020403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457189" lvl="1" indent="0">
              <a:buNone/>
            </a:pPr>
            <a:endParaRPr lang="en-US" dirty="0"/>
          </a:p>
          <a:p>
            <a:endParaRPr lang="en-US" dirty="0"/>
          </a:p>
        </p:txBody>
      </p:sp>
    </p:spTree>
    <p:extLst>
      <p:ext uri="{BB962C8B-B14F-4D97-AF65-F5344CB8AC3E}">
        <p14:creationId xmlns:p14="http://schemas.microsoft.com/office/powerpoint/2010/main" val="2228171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75DD-7A0E-9698-3032-F56FF4126368}"/>
              </a:ext>
            </a:extLst>
          </p:cNvPr>
          <p:cNvSpPr>
            <a:spLocks noGrp="1"/>
          </p:cNvSpPr>
          <p:nvPr>
            <p:ph type="title"/>
          </p:nvPr>
        </p:nvSpPr>
        <p:spPr/>
        <p:txBody>
          <a:bodyPr/>
          <a:lstStyle/>
          <a:p>
            <a:r>
              <a:rPr lang="en-US" dirty="0"/>
              <a:t>What does this mean?</a:t>
            </a:r>
          </a:p>
        </p:txBody>
      </p:sp>
      <p:sp>
        <p:nvSpPr>
          <p:cNvPr id="3" name="Content Placeholder 2">
            <a:extLst>
              <a:ext uri="{FF2B5EF4-FFF2-40B4-BE49-F238E27FC236}">
                <a16:creationId xmlns:a16="http://schemas.microsoft.com/office/drawing/2014/main" id="{7C5E94E4-84CA-2A17-6236-5A6FC7271255}"/>
              </a:ext>
            </a:extLst>
          </p:cNvPr>
          <p:cNvSpPr>
            <a:spLocks noGrp="1"/>
          </p:cNvSpPr>
          <p:nvPr>
            <p:ph idx="1"/>
          </p:nvPr>
        </p:nvSpPr>
        <p:spPr/>
        <p:txBody>
          <a:bodyPr/>
          <a:lstStyle/>
          <a:p>
            <a:r>
              <a:rPr lang="en-US" dirty="0"/>
              <a:t>The individual should be present, excluding BSP training or during reviews that may trigger behavior. Phone call “check-ins” with staff are not billable. </a:t>
            </a:r>
          </a:p>
          <a:p>
            <a:r>
              <a:rPr lang="en-US" dirty="0"/>
              <a:t>Emails, phone calls, transmission time, securing documents in files, etc. are not billable time. </a:t>
            </a:r>
          </a:p>
          <a:p>
            <a:r>
              <a:rPr lang="en-US" dirty="0"/>
              <a:t>Telehealth is a valid and reasonable option but must be used within Best Practice Standards. That means Level 2 (and Level 1 if assigned) should be conducting in-person service when necessary and needed. Using Level 1 only is not appropriate.</a:t>
            </a:r>
          </a:p>
          <a:p>
            <a:endParaRPr lang="en-US" dirty="0"/>
          </a:p>
        </p:txBody>
      </p:sp>
    </p:spTree>
    <p:extLst>
      <p:ext uri="{BB962C8B-B14F-4D97-AF65-F5344CB8AC3E}">
        <p14:creationId xmlns:p14="http://schemas.microsoft.com/office/powerpoint/2010/main" val="272085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House Mate Matching cont.</a:t>
            </a:r>
          </a:p>
        </p:txBody>
      </p:sp>
      <p:pic>
        <p:nvPicPr>
          <p:cNvPr id="7" name="Content Placeholder 6">
            <a:extLst>
              <a:ext uri="{FF2B5EF4-FFF2-40B4-BE49-F238E27FC236}">
                <a16:creationId xmlns:a16="http://schemas.microsoft.com/office/drawing/2014/main" id="{3A0B6475-FFF5-5137-6E34-DB37C66C0996}"/>
              </a:ext>
            </a:extLst>
          </p:cNvPr>
          <p:cNvPicPr>
            <a:picLocks noGrp="1" noChangeAspect="1"/>
          </p:cNvPicPr>
          <p:nvPr>
            <p:ph idx="1"/>
          </p:nvPr>
        </p:nvPicPr>
        <p:blipFill>
          <a:blip r:embed="rId2"/>
          <a:stretch>
            <a:fillRect/>
          </a:stretch>
        </p:blipFill>
        <p:spPr>
          <a:xfrm>
            <a:off x="358220" y="1352084"/>
            <a:ext cx="11434712" cy="5171271"/>
          </a:xfrm>
        </p:spPr>
      </p:pic>
    </p:spTree>
    <p:extLst>
      <p:ext uri="{BB962C8B-B14F-4D97-AF65-F5344CB8AC3E}">
        <p14:creationId xmlns:p14="http://schemas.microsoft.com/office/powerpoint/2010/main" val="3205796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b="1" dirty="0">
                <a:latin typeface="+mn-lt"/>
                <a:ea typeface="Cambria" panose="02040503050406030204" pitchFamily="18" charset="0"/>
              </a:rPr>
              <a:t>In-Person Best Practice Standards</a:t>
            </a:r>
            <a:endParaRPr lang="en-US" dirty="0">
              <a:latin typeface="+mn-lt"/>
            </a:endParaRPr>
          </a:p>
        </p:txBody>
      </p:sp>
      <p:sp>
        <p:nvSpPr>
          <p:cNvPr id="3" name="Content Placeholder 2">
            <a:extLst>
              <a:ext uri="{FF2B5EF4-FFF2-40B4-BE49-F238E27FC236}">
                <a16:creationId xmlns:a16="http://schemas.microsoft.com/office/drawing/2014/main" id="{F1A58ECF-AF86-436F-9CDE-EE478505F21B}"/>
              </a:ext>
            </a:extLst>
          </p:cNvPr>
          <p:cNvSpPr>
            <a:spLocks noGrp="1"/>
          </p:cNvSpPr>
          <p:nvPr>
            <p:ph idx="1"/>
          </p:nvPr>
        </p:nvSpPr>
        <p:spPr>
          <a:xfrm>
            <a:off x="901995" y="1621464"/>
            <a:ext cx="10451805" cy="4933507"/>
          </a:xfrm>
        </p:spPr>
        <p:txBody>
          <a:bodyPr>
            <a:normAutofit lnSpcReduction="10000"/>
          </a:bodyPr>
          <a:lstStyle/>
          <a:p>
            <a:pPr marL="457189" lvl="1" indent="0">
              <a:buNone/>
            </a:pPr>
            <a:endParaRPr lang="en-US" i="1" dirty="0">
              <a:solidFill>
                <a:srgbClr val="1F3864"/>
              </a:solidFill>
              <a:effectLst/>
              <a:latin typeface="+mn-lt"/>
              <a:ea typeface="Calibri" panose="020F0502020204030204" pitchFamily="34" charset="0"/>
            </a:endParaRPr>
          </a:p>
          <a:p>
            <a:r>
              <a:rPr lang="en-US" dirty="0"/>
              <a:t>In-person should be used whenever feasible but is </a:t>
            </a:r>
            <a:r>
              <a:rPr lang="en-US" b="1" dirty="0"/>
              <a:t>required </a:t>
            </a:r>
            <a:r>
              <a:rPr lang="en-US" dirty="0"/>
              <a:t>for all assessments (functional behavior assessments), initial observations, and training</a:t>
            </a:r>
          </a:p>
          <a:p>
            <a:r>
              <a:rPr lang="en-US" dirty="0"/>
              <a:t>Service </a:t>
            </a:r>
            <a:r>
              <a:rPr lang="en-US" b="1" i="1" dirty="0"/>
              <a:t>cannot</a:t>
            </a:r>
            <a:r>
              <a:rPr lang="en-US" b="1" dirty="0"/>
              <a:t> </a:t>
            </a:r>
            <a:r>
              <a:rPr lang="en-US" dirty="0"/>
              <a:t>be provided solely by asynchronous methods</a:t>
            </a:r>
          </a:p>
          <a:p>
            <a:r>
              <a:rPr lang="en-US" dirty="0"/>
              <a:t>Level 1 </a:t>
            </a:r>
            <a:r>
              <a:rPr lang="en-US" b="1" dirty="0"/>
              <a:t>AND </a:t>
            </a:r>
            <a:r>
              <a:rPr lang="en-US" dirty="0"/>
              <a:t>Level 2 practitioners are expected to be geographically able to complete in-person observation, training, and assessment.</a:t>
            </a:r>
          </a:p>
          <a:p>
            <a:r>
              <a:rPr lang="en-US" dirty="0"/>
              <a:t>Attendance at ISP meetings is not required but is encouraged whenever feasible. If not able to attend, documentation and summaries need to be submitted with enough time for team members to respond with any questions. </a:t>
            </a:r>
          </a:p>
          <a:p>
            <a:endParaRPr lang="en-US" dirty="0"/>
          </a:p>
          <a:p>
            <a:endParaRPr lang="en-US" dirty="0"/>
          </a:p>
          <a:p>
            <a:pPr marL="457189" lvl="1" indent="0">
              <a:buNone/>
            </a:pPr>
            <a:endParaRPr lang="en-US" dirty="0">
              <a:effectLst/>
              <a:latin typeface="+mn-lt"/>
              <a:ea typeface="Calibri" panose="020F050202020403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rgbClr val="1D1953"/>
              </a:solidFill>
              <a:effectLst/>
              <a:uLnTx/>
              <a:uFillTx/>
              <a:latin typeface="arial" charset="0"/>
              <a:ea typeface="+mn-ea"/>
              <a:cs typeface="+mn-cs"/>
            </a:endParaRPr>
          </a:p>
          <a:p>
            <a:pPr marL="457189" lvl="1" indent="0">
              <a:buNone/>
            </a:pPr>
            <a:endParaRPr lang="en-US" dirty="0"/>
          </a:p>
          <a:p>
            <a:endParaRPr lang="en-US" dirty="0"/>
          </a:p>
        </p:txBody>
      </p:sp>
    </p:spTree>
    <p:extLst>
      <p:ext uri="{BB962C8B-B14F-4D97-AF65-F5344CB8AC3E}">
        <p14:creationId xmlns:p14="http://schemas.microsoft.com/office/powerpoint/2010/main" val="34986894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p:txBody>
          <a:bodyPr/>
          <a:lstStyle/>
          <a:p>
            <a:r>
              <a:rPr lang="en-US" b="1" dirty="0">
                <a:latin typeface="+mn-lt"/>
                <a:ea typeface="Cambria" panose="02040503050406030204" pitchFamily="18" charset="0"/>
              </a:rPr>
              <a:t>Office of Behavior Services Behavior Analysts</a:t>
            </a:r>
            <a:endParaRPr lang="en-US" dirty="0">
              <a:latin typeface="+mn-lt"/>
            </a:endParaRPr>
          </a:p>
        </p:txBody>
      </p:sp>
      <p:graphicFrame>
        <p:nvGraphicFramePr>
          <p:cNvPr id="11" name="Content Placeholder 10">
            <a:extLst>
              <a:ext uri="{FF2B5EF4-FFF2-40B4-BE49-F238E27FC236}">
                <a16:creationId xmlns:a16="http://schemas.microsoft.com/office/drawing/2014/main" id="{15615424-BE11-03CB-2B80-6DC545AE92FC}"/>
              </a:ext>
            </a:extLst>
          </p:cNvPr>
          <p:cNvGraphicFramePr>
            <a:graphicFrameLocks noGrp="1"/>
          </p:cNvGraphicFramePr>
          <p:nvPr>
            <p:ph idx="1"/>
          </p:nvPr>
        </p:nvGraphicFramePr>
        <p:xfrm>
          <a:off x="838200" y="1191101"/>
          <a:ext cx="10515600" cy="5486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11950487"/>
                    </a:ext>
                  </a:extLst>
                </a:gridCol>
                <a:gridCol w="5257800">
                  <a:extLst>
                    <a:ext uri="{9D8B030D-6E8A-4147-A177-3AD203B41FA5}">
                      <a16:colId xmlns:a16="http://schemas.microsoft.com/office/drawing/2014/main" val="2495535517"/>
                    </a:ext>
                  </a:extLst>
                </a:gridCol>
              </a:tblGrid>
              <a:tr h="341177">
                <a:tc>
                  <a:txBody>
                    <a:bodyPr/>
                    <a:lstStyle/>
                    <a:p>
                      <a:r>
                        <a:rPr lang="en-US" dirty="0"/>
                        <a:t>Region 1</a:t>
                      </a:r>
                    </a:p>
                  </a:txBody>
                  <a:tcPr/>
                </a:tc>
                <a:tc>
                  <a:txBody>
                    <a:bodyPr/>
                    <a:lstStyle/>
                    <a:p>
                      <a:r>
                        <a:rPr lang="en-US" dirty="0"/>
                        <a:t>Region 4</a:t>
                      </a:r>
                    </a:p>
                  </a:txBody>
                  <a:tcPr/>
                </a:tc>
                <a:extLst>
                  <a:ext uri="{0D108BD9-81ED-4DB2-BD59-A6C34878D82A}">
                    <a16:rowId xmlns:a16="http://schemas.microsoft.com/office/drawing/2014/main" val="2383461604"/>
                  </a:ext>
                </a:extLst>
              </a:tr>
              <a:tr h="1598390">
                <a:tc>
                  <a:txBody>
                    <a:bodyPr/>
                    <a:lstStyle/>
                    <a:p>
                      <a:r>
                        <a:rPr lang="en-US" sz="1800" kern="1200" dirty="0">
                          <a:solidFill>
                            <a:schemeClr val="dk1"/>
                          </a:solidFill>
                          <a:effectLst/>
                          <a:latin typeface="+mn-lt"/>
                          <a:ea typeface="+mn-ea"/>
                          <a:cs typeface="+mn-cs"/>
                        </a:rPr>
                        <a:t>Caleb Ofori, BCBA</a:t>
                      </a:r>
                      <a:br>
                        <a:rPr lang="en-US" sz="1800" kern="1200" dirty="0">
                          <a:solidFill>
                            <a:schemeClr val="dk1"/>
                          </a:solidFill>
                          <a:effectLst/>
                          <a:latin typeface="+mn-lt"/>
                          <a:ea typeface="+mn-ea"/>
                          <a:cs typeface="+mn-cs"/>
                        </a:rPr>
                      </a:br>
                      <a:r>
                        <a:rPr lang="en-US" sz="1800" u="sng" kern="1200" dirty="0">
                          <a:solidFill>
                            <a:schemeClr val="dk1"/>
                          </a:solidFill>
                          <a:effectLst/>
                          <a:latin typeface="+mn-lt"/>
                          <a:ea typeface="+mn-ea"/>
                          <a:cs typeface="+mn-cs"/>
                          <a:hlinkClick r:id="rId3"/>
                        </a:rPr>
                        <a:t>Caleb.Ofori@dbhdd.ga.gov</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470-895-2718</a:t>
                      </a:r>
                    </a:p>
                    <a:p>
                      <a:r>
                        <a:rPr lang="en-US" sz="1800" kern="1200" dirty="0">
                          <a:solidFill>
                            <a:schemeClr val="dk1"/>
                          </a:solidFill>
                          <a:effectLst/>
                          <a:latin typeface="+mn-lt"/>
                          <a:ea typeface="+mn-ea"/>
                          <a:cs typeface="+mn-cs"/>
                        </a:rPr>
                        <a:t>Melanie Curt-Sugar, BCBA (Part-Time)  </a:t>
                      </a:r>
                      <a:br>
                        <a:rPr lang="en-US" sz="1800" kern="1200" dirty="0">
                          <a:solidFill>
                            <a:schemeClr val="dk1"/>
                          </a:solidFill>
                          <a:effectLst/>
                          <a:latin typeface="+mn-lt"/>
                          <a:ea typeface="+mn-ea"/>
                          <a:cs typeface="+mn-cs"/>
                        </a:rPr>
                      </a:br>
                      <a:r>
                        <a:rPr lang="en-US" sz="1800" u="sng" kern="1200" dirty="0">
                          <a:solidFill>
                            <a:schemeClr val="dk1"/>
                          </a:solidFill>
                          <a:effectLst/>
                          <a:latin typeface="+mn-lt"/>
                          <a:ea typeface="+mn-ea"/>
                          <a:cs typeface="+mn-cs"/>
                          <a:hlinkClick r:id="rId4"/>
                        </a:rPr>
                        <a:t>Melanie.Curtsugar@dbhdd.ga.gov</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404-291-5091</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Annie Fawcett, BCBA</a:t>
                      </a:r>
                      <a:br>
                        <a:rPr lang="en-US" sz="1800" kern="1200" dirty="0">
                          <a:solidFill>
                            <a:schemeClr val="dk1"/>
                          </a:solidFill>
                          <a:effectLst/>
                          <a:latin typeface="+mn-lt"/>
                          <a:ea typeface="+mn-ea"/>
                          <a:cs typeface="+mn-cs"/>
                        </a:rPr>
                      </a:br>
                      <a:r>
                        <a:rPr lang="en-US" sz="1800" u="sng" kern="1200" dirty="0">
                          <a:solidFill>
                            <a:schemeClr val="dk1"/>
                          </a:solidFill>
                          <a:effectLst/>
                          <a:latin typeface="+mn-lt"/>
                          <a:ea typeface="+mn-ea"/>
                          <a:cs typeface="+mn-cs"/>
                          <a:hlinkClick r:id="rId5"/>
                        </a:rPr>
                        <a:t>Annie.Fawcett@dbhdd.ga.gov</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229-200-3928</a:t>
                      </a:r>
                      <a:endParaRPr lang="en-US" dirty="0"/>
                    </a:p>
                    <a:p>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835016657"/>
                  </a:ext>
                </a:extLst>
              </a:tr>
              <a:tr h="341177">
                <a:tc>
                  <a:txBody>
                    <a:bodyPr/>
                    <a:lstStyle/>
                    <a:p>
                      <a:r>
                        <a:rPr lang="en-US" dirty="0"/>
                        <a:t>Region 2</a:t>
                      </a:r>
                    </a:p>
                  </a:txBody>
                  <a:tcPr>
                    <a:solidFill>
                      <a:schemeClr val="accent1">
                        <a:lumMod val="60000"/>
                        <a:lumOff val="40000"/>
                      </a:schemeClr>
                    </a:solidFill>
                  </a:tcPr>
                </a:tc>
                <a:tc>
                  <a:txBody>
                    <a:bodyPr/>
                    <a:lstStyle/>
                    <a:p>
                      <a:r>
                        <a:rPr lang="en-US" dirty="0"/>
                        <a:t>Region 5 </a:t>
                      </a:r>
                    </a:p>
                  </a:txBody>
                  <a:tcPr>
                    <a:solidFill>
                      <a:schemeClr val="accent1">
                        <a:lumMod val="60000"/>
                        <a:lumOff val="40000"/>
                      </a:schemeClr>
                    </a:solidFill>
                  </a:tcPr>
                </a:tc>
                <a:extLst>
                  <a:ext uri="{0D108BD9-81ED-4DB2-BD59-A6C34878D82A}">
                    <a16:rowId xmlns:a16="http://schemas.microsoft.com/office/drawing/2014/main" val="1300670890"/>
                  </a:ext>
                </a:extLst>
              </a:tr>
              <a:tr h="8749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Sherell Ellis, BCBA  </a:t>
                      </a:r>
                      <a:br>
                        <a:rPr lang="en-US" sz="1800" kern="1200" dirty="0">
                          <a:solidFill>
                            <a:schemeClr val="dk1"/>
                          </a:solidFill>
                          <a:effectLst/>
                          <a:latin typeface="+mn-lt"/>
                          <a:ea typeface="+mn-ea"/>
                          <a:cs typeface="+mn-cs"/>
                        </a:rPr>
                      </a:br>
                      <a:r>
                        <a:rPr lang="en-US" sz="1800" u="sng" kern="1200" dirty="0">
                          <a:solidFill>
                            <a:schemeClr val="dk1"/>
                          </a:solidFill>
                          <a:effectLst/>
                          <a:latin typeface="+mn-lt"/>
                          <a:ea typeface="+mn-ea"/>
                          <a:cs typeface="+mn-cs"/>
                          <a:hlinkClick r:id="rId6"/>
                        </a:rPr>
                        <a:t>Sherell.Ellis@dbhdd.ga.gov</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706-726-2450</a:t>
                      </a:r>
                      <a:endParaRPr lang="en-US" dirty="0"/>
                    </a:p>
                  </a:txBody>
                  <a:tcPr/>
                </a:tc>
                <a:tc>
                  <a:txBody>
                    <a:bodyPr/>
                    <a:lstStyle/>
                    <a:p>
                      <a:r>
                        <a:rPr lang="en-US" sz="1800" kern="1200" dirty="0">
                          <a:solidFill>
                            <a:schemeClr val="dk1"/>
                          </a:solidFill>
                          <a:effectLst/>
                          <a:latin typeface="+mn-lt"/>
                          <a:ea typeface="+mn-ea"/>
                          <a:cs typeface="+mn-cs"/>
                        </a:rPr>
                        <a:t>Susan Bradley, BCBA</a:t>
                      </a:r>
                      <a:br>
                        <a:rPr lang="en-US" sz="1800" kern="1200" dirty="0">
                          <a:solidFill>
                            <a:schemeClr val="dk1"/>
                          </a:solidFill>
                          <a:effectLst/>
                          <a:latin typeface="+mn-lt"/>
                          <a:ea typeface="+mn-ea"/>
                          <a:cs typeface="+mn-cs"/>
                        </a:rPr>
                      </a:br>
                      <a:r>
                        <a:rPr lang="en-US" sz="1800" u="sng" kern="1200" dirty="0">
                          <a:solidFill>
                            <a:schemeClr val="dk1"/>
                          </a:solidFill>
                          <a:effectLst/>
                          <a:latin typeface="+mn-lt"/>
                          <a:ea typeface="+mn-ea"/>
                          <a:cs typeface="+mn-cs"/>
                          <a:hlinkClick r:id="rId7"/>
                        </a:rPr>
                        <a:t>Susan.Bradley@dbhdd.ga.gov</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404-831-4057</a:t>
                      </a:r>
                      <a:endParaRPr lang="en-US" dirty="0"/>
                    </a:p>
                  </a:txBody>
                  <a:tcPr/>
                </a:tc>
                <a:extLst>
                  <a:ext uri="{0D108BD9-81ED-4DB2-BD59-A6C34878D82A}">
                    <a16:rowId xmlns:a16="http://schemas.microsoft.com/office/drawing/2014/main" val="3203972770"/>
                  </a:ext>
                </a:extLst>
              </a:tr>
              <a:tr h="341177">
                <a:tc>
                  <a:txBody>
                    <a:bodyPr/>
                    <a:lstStyle/>
                    <a:p>
                      <a:r>
                        <a:rPr lang="en-US" dirty="0"/>
                        <a:t>Region 3</a:t>
                      </a:r>
                    </a:p>
                  </a:txBody>
                  <a:tcPr>
                    <a:solidFill>
                      <a:schemeClr val="accent1">
                        <a:lumMod val="60000"/>
                        <a:lumOff val="40000"/>
                      </a:schemeClr>
                    </a:solidFill>
                  </a:tcPr>
                </a:tc>
                <a:tc>
                  <a:txBody>
                    <a:bodyPr/>
                    <a:lstStyle/>
                    <a:p>
                      <a:r>
                        <a:rPr lang="en-US" dirty="0"/>
                        <a:t>Region 6 (vacant)</a:t>
                      </a:r>
                    </a:p>
                  </a:txBody>
                  <a:tcPr>
                    <a:solidFill>
                      <a:schemeClr val="accent1">
                        <a:lumMod val="60000"/>
                        <a:lumOff val="40000"/>
                      </a:schemeClr>
                    </a:solidFill>
                  </a:tcPr>
                </a:tc>
                <a:extLst>
                  <a:ext uri="{0D108BD9-81ED-4DB2-BD59-A6C34878D82A}">
                    <a16:rowId xmlns:a16="http://schemas.microsoft.com/office/drawing/2014/main" val="2659012694"/>
                  </a:ext>
                </a:extLst>
              </a:tr>
              <a:tr h="1598390">
                <a:tc>
                  <a:txBody>
                    <a:bodyPr/>
                    <a:lstStyle/>
                    <a:p>
                      <a:r>
                        <a:rPr lang="en-US" sz="1800" kern="1200" dirty="0">
                          <a:solidFill>
                            <a:schemeClr val="dk1"/>
                          </a:solidFill>
                          <a:effectLst/>
                          <a:latin typeface="+mn-lt"/>
                          <a:ea typeface="+mn-ea"/>
                          <a:cs typeface="+mn-cs"/>
                        </a:rPr>
                        <a:t>Jessica Reeves-Beck, BCBA</a:t>
                      </a:r>
                      <a:br>
                        <a:rPr lang="en-US" sz="1800" kern="1200" dirty="0">
                          <a:solidFill>
                            <a:schemeClr val="dk1"/>
                          </a:solidFill>
                          <a:effectLst/>
                          <a:latin typeface="+mn-lt"/>
                          <a:ea typeface="+mn-ea"/>
                          <a:cs typeface="+mn-cs"/>
                        </a:rPr>
                      </a:br>
                      <a:r>
                        <a:rPr lang="en-US" sz="1800" u="sng" kern="1200" dirty="0">
                          <a:solidFill>
                            <a:schemeClr val="dk1"/>
                          </a:solidFill>
                          <a:effectLst/>
                          <a:latin typeface="+mn-lt"/>
                          <a:ea typeface="+mn-ea"/>
                          <a:cs typeface="+mn-cs"/>
                          <a:hlinkClick r:id="rId8"/>
                        </a:rPr>
                        <a:t>Jessica.Reeves2@dbhdd.ga.gov</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404-623-1615</a:t>
                      </a:r>
                    </a:p>
                    <a:p>
                      <a:r>
                        <a:rPr lang="en-US" sz="1800" kern="1200" dirty="0">
                          <a:solidFill>
                            <a:schemeClr val="dk1"/>
                          </a:solidFill>
                          <a:effectLst/>
                          <a:latin typeface="+mn-lt"/>
                          <a:ea typeface="+mn-ea"/>
                          <a:cs typeface="+mn-cs"/>
                        </a:rPr>
                        <a:t>Matthew Sartin, BCBA</a:t>
                      </a:r>
                      <a:br>
                        <a:rPr lang="en-US" sz="1800" kern="1200" dirty="0">
                          <a:solidFill>
                            <a:schemeClr val="dk1"/>
                          </a:solidFill>
                          <a:effectLst/>
                          <a:latin typeface="+mn-lt"/>
                          <a:ea typeface="+mn-ea"/>
                          <a:cs typeface="+mn-cs"/>
                        </a:rPr>
                      </a:br>
                      <a:r>
                        <a:rPr lang="en-US" sz="1800" u="sng" kern="1200" dirty="0">
                          <a:solidFill>
                            <a:schemeClr val="dk1"/>
                          </a:solidFill>
                          <a:effectLst/>
                          <a:latin typeface="+mn-lt"/>
                          <a:ea typeface="+mn-ea"/>
                          <a:cs typeface="+mn-cs"/>
                          <a:hlinkClick r:id="rId9"/>
                        </a:rPr>
                        <a:t>Matthew.Sartin@dbhdd.ga.gov</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470-882-0832</a:t>
                      </a:r>
                      <a:endParaRPr lang="en-US" dirty="0"/>
                    </a:p>
                  </a:txBody>
                  <a:tcPr/>
                </a:tc>
                <a:tc>
                  <a:txBody>
                    <a:bodyPr/>
                    <a:lstStyle/>
                    <a:p>
                      <a:r>
                        <a:rPr lang="en-US" sz="1600" kern="1200" dirty="0">
                          <a:solidFill>
                            <a:schemeClr val="dk1"/>
                          </a:solidFill>
                          <a:effectLst/>
                          <a:latin typeface="+mn-lt"/>
                          <a:ea typeface="+mn-ea"/>
                          <a:cs typeface="+mn-cs"/>
                        </a:rPr>
                        <a:t>Dr. Beth Foster Marone, BCBA-D </a:t>
                      </a:r>
                      <a:r>
                        <a:rPr lang="en-US" sz="1800" u="sng" kern="1200" dirty="0">
                          <a:solidFill>
                            <a:schemeClr val="dk1"/>
                          </a:solidFill>
                          <a:effectLst/>
                          <a:latin typeface="+mn-lt"/>
                          <a:ea typeface="+mn-ea"/>
                          <a:cs typeface="+mn-cs"/>
                          <a:hlinkClick r:id="rId10"/>
                        </a:rPr>
                        <a:t>Beth.Foster@dbhdd.ga.gov</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404-673-0504</a:t>
                      </a:r>
                      <a:endParaRPr lang="en-US" dirty="0"/>
                    </a:p>
                  </a:txBody>
                  <a:tcPr/>
                </a:tc>
                <a:extLst>
                  <a:ext uri="{0D108BD9-81ED-4DB2-BD59-A6C34878D82A}">
                    <a16:rowId xmlns:a16="http://schemas.microsoft.com/office/drawing/2014/main" val="315712552"/>
                  </a:ext>
                </a:extLst>
              </a:tr>
            </a:tbl>
          </a:graphicData>
        </a:graphic>
      </p:graphicFrame>
    </p:spTree>
    <p:extLst>
      <p:ext uri="{BB962C8B-B14F-4D97-AF65-F5344CB8AC3E}">
        <p14:creationId xmlns:p14="http://schemas.microsoft.com/office/powerpoint/2010/main" val="3022488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362AFF5-A3C0-4866-93BF-0194FA8D90BD}"/>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mn-lt"/>
                <a:ea typeface="Cambria" panose="02040503050406030204" pitchFamily="18" charset="0"/>
              </a:rPr>
              <a:t>Office of Behavior Services Contacts</a:t>
            </a:r>
            <a:endParaRPr lang="en-US" dirty="0">
              <a:solidFill>
                <a:srgbClr val="FFFFFF"/>
              </a:solidFill>
              <a:latin typeface="+mn-lt"/>
            </a:endParaRP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Content Placeholder 18">
            <a:extLst>
              <a:ext uri="{FF2B5EF4-FFF2-40B4-BE49-F238E27FC236}">
                <a16:creationId xmlns:a16="http://schemas.microsoft.com/office/drawing/2014/main" id="{BF692E19-FA9F-A5D1-7CBF-87E36488F90A}"/>
              </a:ext>
            </a:extLst>
          </p:cNvPr>
          <p:cNvSpPr>
            <a:spLocks noGrp="1"/>
          </p:cNvSpPr>
          <p:nvPr>
            <p:ph idx="1"/>
          </p:nvPr>
        </p:nvSpPr>
        <p:spPr>
          <a:xfrm>
            <a:off x="4447308" y="591344"/>
            <a:ext cx="6906491" cy="5585619"/>
          </a:xfrm>
        </p:spPr>
        <p:txBody>
          <a:bodyPr anchor="ctr">
            <a:normAutofit/>
          </a:bodyPr>
          <a:lstStyle/>
          <a:p>
            <a:pPr marL="0" indent="0">
              <a:buNone/>
            </a:pPr>
            <a:endParaRPr lang="en-US" dirty="0">
              <a:effectLst/>
              <a:latin typeface="Calibri" panose="020F0502020204030204" pitchFamily="34" charset="0"/>
              <a:ea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endParaRPr>
          </a:p>
          <a:p>
            <a:pPr marL="0" indent="0">
              <a:buNone/>
            </a:pPr>
            <a:r>
              <a:rPr lang="en-US" dirty="0">
                <a:effectLst/>
                <a:latin typeface="Calibri" panose="020F0502020204030204" pitchFamily="34" charset="0"/>
                <a:ea typeface="Calibri" panose="020F0502020204030204" pitchFamily="34" charset="0"/>
              </a:rPr>
              <a:t>Michelle Ford, Ph.D., Director of Behavioral Services</a:t>
            </a:r>
            <a:br>
              <a:rPr lang="en-US" dirty="0">
                <a:effectLst/>
                <a:latin typeface="Calibri" panose="020F0502020204030204" pitchFamily="34" charset="0"/>
                <a:ea typeface="Calibri" panose="020F0502020204030204" pitchFamily="34" charset="0"/>
              </a:rPr>
            </a:br>
            <a:r>
              <a:rPr lang="en-US" u="sng" dirty="0">
                <a:effectLst/>
                <a:latin typeface="Calibri" panose="020F0502020204030204" pitchFamily="34" charset="0"/>
                <a:ea typeface="Calibri" panose="020F0502020204030204" pitchFamily="34" charset="0"/>
                <a:cs typeface="Calibri" panose="020F0502020204030204" pitchFamily="34" charset="0"/>
                <a:hlinkClick r:id="rId3"/>
              </a:rPr>
              <a:t>Michelle.Ford@dbhdd.ga.gov</a:t>
            </a:r>
            <a:br>
              <a:rPr lang="en-US" dirty="0">
                <a:effectLst/>
                <a:latin typeface="Calibri" panose="020F0502020204030204" pitchFamily="34" charset="0"/>
                <a:ea typeface="Calibri" panose="020F0502020204030204" pitchFamily="34" charset="0"/>
              </a:rPr>
            </a:br>
            <a:r>
              <a:rPr lang="en-US" dirty="0">
                <a:effectLst/>
                <a:latin typeface="Calibri" panose="020F0502020204030204" pitchFamily="34" charset="0"/>
                <a:ea typeface="Calibri" panose="020F0502020204030204" pitchFamily="34" charset="0"/>
              </a:rPr>
              <a:t>404-430-2251</a:t>
            </a: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Beth Foster Marone, Ph.D., BCBA-D, Behavioral Services Manager</a:t>
            </a:r>
            <a:br>
              <a:rPr lang="en-US" b="1" dirty="0">
                <a:effectLst/>
                <a:latin typeface="Calibri" panose="020F0502020204030204" pitchFamily="34" charset="0"/>
                <a:ea typeface="Calibri" panose="020F0502020204030204" pitchFamily="34" charset="0"/>
                <a:cs typeface="Times New Roman" panose="02020603050405020304" pitchFamily="18" charset="0"/>
              </a:rPr>
            </a:br>
            <a:r>
              <a:rPr lang="en-US" u="sng" dirty="0">
                <a:effectLst/>
                <a:latin typeface="Calibri" panose="020F0502020204030204" pitchFamily="34" charset="0"/>
                <a:ea typeface="Calibri" panose="020F0502020204030204" pitchFamily="34" charset="0"/>
                <a:cs typeface="Times New Roman" panose="02020603050405020304" pitchFamily="18" charset="0"/>
                <a:hlinkClick r:id="rId4"/>
              </a:rPr>
              <a:t>Beth.Foster@dbhdd.ga.gov</a:t>
            </a:r>
            <a:r>
              <a:rPr lang="en-US" dirty="0">
                <a:effectLst/>
                <a:latin typeface="Calibri" panose="020F0502020204030204" pitchFamily="34" charset="0"/>
                <a:ea typeface="Calibri" panose="020F0502020204030204" pitchFamily="34" charset="0"/>
                <a:cs typeface="Times New Roman" panose="02020603050405020304" pitchFamily="18" charset="0"/>
              </a:rPr>
              <a:t> </a:t>
            </a: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404-673-0504</a:t>
            </a:r>
          </a:p>
          <a:p>
            <a:pPr marL="0" indent="0">
              <a:buNone/>
            </a:pPr>
            <a:endParaRPr lang="en-US" dirty="0">
              <a:effectLst/>
              <a:latin typeface="Calibri" panose="020F0502020204030204" pitchFamily="34" charset="0"/>
              <a:ea typeface="Calibri" panose="020F0502020204030204" pitchFamily="34" charset="0"/>
            </a:endParaRPr>
          </a:p>
          <a:p>
            <a:pPr marL="0" indent="0">
              <a:buNone/>
            </a:pPr>
            <a:endParaRPr lang="en-US" dirty="0">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42310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33003" y="-1"/>
            <a:ext cx="9325994" cy="2489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27392" y="588982"/>
            <a:ext cx="8855077" cy="707886"/>
          </a:xfrm>
          <a:prstGeom prst="rect">
            <a:avLst/>
          </a:prstGeom>
          <a:noFill/>
        </p:spPr>
        <p:txBody>
          <a:bodyPr wrap="square" rtlCol="0" anchor="t">
            <a:spAutoFit/>
          </a:bodyPr>
          <a:lstStyle/>
          <a:p>
            <a:pPr>
              <a:spcAft>
                <a:spcPts val="600"/>
              </a:spcAft>
            </a:pPr>
            <a:r>
              <a:rPr lang="en-US" sz="4000" dirty="0">
                <a:solidFill>
                  <a:schemeClr val="bg1"/>
                </a:solidFill>
                <a:latin typeface="Arial"/>
                <a:cs typeface="Arial"/>
              </a:rPr>
              <a:t>Incident Reporting for IDD Providers</a:t>
            </a:r>
          </a:p>
        </p:txBody>
      </p:sp>
      <p:sp>
        <p:nvSpPr>
          <p:cNvPr id="27" name="TextBox 26"/>
          <p:cNvSpPr txBox="1"/>
          <p:nvPr/>
        </p:nvSpPr>
        <p:spPr>
          <a:xfrm>
            <a:off x="1614139" y="2673691"/>
            <a:ext cx="4299345" cy="2092881"/>
          </a:xfrm>
          <a:prstGeom prst="rect">
            <a:avLst/>
          </a:prstGeom>
          <a:noFill/>
        </p:spPr>
        <p:txBody>
          <a:bodyPr wrap="square" rtlCol="0" anchor="t">
            <a:spAutoFit/>
          </a:bodyPr>
          <a:lstStyle/>
          <a:p>
            <a:pPr>
              <a:spcAft>
                <a:spcPts val="600"/>
              </a:spcAft>
            </a:pPr>
            <a:r>
              <a:rPr lang="en-US" sz="2400" b="1" dirty="0">
                <a:solidFill>
                  <a:schemeClr val="tx2"/>
                </a:solidFill>
                <a:latin typeface="Arial"/>
                <a:cs typeface="Arial"/>
              </a:rPr>
              <a:t>Keisha Davis, PsyD, LMSW, MBA</a:t>
            </a:r>
          </a:p>
          <a:p>
            <a:pPr>
              <a:spcAft>
                <a:spcPts val="600"/>
              </a:spcAft>
            </a:pPr>
            <a:endParaRPr lang="en-US" sz="2400" b="1" dirty="0">
              <a:solidFill>
                <a:schemeClr val="tx2"/>
              </a:solidFill>
              <a:latin typeface="Arial"/>
              <a:cs typeface="Arial"/>
            </a:endParaRPr>
          </a:p>
          <a:p>
            <a:pPr>
              <a:spcAft>
                <a:spcPts val="600"/>
              </a:spcAft>
            </a:pPr>
            <a:r>
              <a:rPr lang="en-US" sz="2400" dirty="0">
                <a:solidFill>
                  <a:schemeClr val="tx2"/>
                </a:solidFill>
                <a:latin typeface="Arial"/>
                <a:cs typeface="Arial"/>
              </a:rPr>
              <a:t>Manager, Office of Incident Management and Compliance</a:t>
            </a:r>
          </a:p>
        </p:txBody>
      </p:sp>
      <p:sp>
        <p:nvSpPr>
          <p:cNvPr id="28" name="TextBox 27"/>
          <p:cNvSpPr txBox="1"/>
          <p:nvPr/>
        </p:nvSpPr>
        <p:spPr>
          <a:xfrm>
            <a:off x="6054930" y="2657511"/>
            <a:ext cx="4662997" cy="2015936"/>
          </a:xfrm>
          <a:prstGeom prst="rect">
            <a:avLst/>
          </a:prstGeom>
          <a:noFill/>
        </p:spPr>
        <p:txBody>
          <a:bodyPr wrap="square" rtlCol="0" anchor="t">
            <a:spAutoFit/>
          </a:bodyPr>
          <a:lstStyle/>
          <a:p>
            <a:pPr>
              <a:spcAft>
                <a:spcPts val="600"/>
              </a:spcAft>
            </a:pPr>
            <a:r>
              <a:rPr lang="en-US" sz="2400" b="1" dirty="0">
                <a:solidFill>
                  <a:schemeClr val="tx2"/>
                </a:solidFill>
                <a:cs typeface="Arial"/>
              </a:rPr>
              <a:t>Jennifer Bryant, Michelle Nix, Eshe Henderson, Andrea Jones</a:t>
            </a:r>
          </a:p>
          <a:p>
            <a:pPr>
              <a:spcAft>
                <a:spcPts val="600"/>
              </a:spcAft>
            </a:pPr>
            <a:r>
              <a:rPr lang="en-US" sz="2400" dirty="0">
                <a:solidFill>
                  <a:schemeClr val="tx2"/>
                </a:solidFill>
                <a:cs typeface="Arial"/>
              </a:rPr>
              <a:t>Supervisors, Office of Incident Management and Compliance</a:t>
            </a:r>
          </a:p>
        </p:txBody>
      </p:sp>
      <p:cxnSp>
        <p:nvCxnSpPr>
          <p:cNvPr id="29" name="Straight Connector 28"/>
          <p:cNvCxnSpPr/>
          <p:nvPr/>
        </p:nvCxnSpPr>
        <p:spPr>
          <a:xfrm>
            <a:off x="1433003" y="4841158"/>
            <a:ext cx="932599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54EEB6-5ACE-4412-AFEC-68215569B9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33003" y="5020075"/>
            <a:ext cx="3234690" cy="1403245"/>
          </a:xfrm>
          <a:prstGeom prst="rect">
            <a:avLst/>
          </a:prstGeom>
        </p:spPr>
      </p:pic>
    </p:spTree>
    <p:extLst>
      <p:ext uri="{BB962C8B-B14F-4D97-AF65-F5344CB8AC3E}">
        <p14:creationId xmlns:p14="http://schemas.microsoft.com/office/powerpoint/2010/main" val="30609339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687" b="5937"/>
          <a:stretch/>
        </p:blipFill>
        <p:spPr>
          <a:xfrm flipH="1">
            <a:off x="0" y="-29025"/>
            <a:ext cx="12192000" cy="6858000"/>
          </a:xfrm>
          <a:prstGeom prst="rect">
            <a:avLst/>
          </a:prstGeom>
        </p:spPr>
      </p:pic>
      <p:sp>
        <p:nvSpPr>
          <p:cNvPr id="2" name="Rectangle 1"/>
          <p:cNvSpPr/>
          <p:nvPr/>
        </p:nvSpPr>
        <p:spPr>
          <a:xfrm>
            <a:off x="0" y="0"/>
            <a:ext cx="12192000" cy="6858000"/>
          </a:xfrm>
          <a:prstGeom prst="rect">
            <a:avLst/>
          </a:prstGeom>
          <a:solidFill>
            <a:srgbClr val="59595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3">
            <a:extLst>
              <a:ext uri="{FF2B5EF4-FFF2-40B4-BE49-F238E27FC236}">
                <a16:creationId xmlns:a16="http://schemas.microsoft.com/office/drawing/2014/main" id="{9ED8FE8E-EA51-4892-B349-9F36672D4A92}"/>
              </a:ext>
            </a:extLst>
          </p:cNvPr>
          <p:cNvSpPr txBox="1">
            <a:spLocks/>
          </p:cNvSpPr>
          <p:nvPr/>
        </p:nvSpPr>
        <p:spPr>
          <a:xfrm>
            <a:off x="595313" y="2206175"/>
            <a:ext cx="8921912" cy="2387600"/>
          </a:xfrm>
          <a:prstGeom prst="rect">
            <a:avLst/>
          </a:prstGeom>
        </p:spPr>
        <p:txBody>
          <a:bodyPr anchor="ctr">
            <a:noAutofit/>
          </a:bodyPr>
          <a:lstStyle>
            <a:lvl1pPr algn="l" defTabSz="914400" rtl="0" eaLnBrk="1" latinLnBrk="0" hangingPunct="1">
              <a:lnSpc>
                <a:spcPct val="90000"/>
              </a:lnSpc>
              <a:spcBef>
                <a:spcPct val="0"/>
              </a:spcBef>
              <a:buNone/>
              <a:defRPr sz="3600" kern="1200" baseline="0">
                <a:solidFill>
                  <a:schemeClr val="tx2"/>
                </a:solidFill>
                <a:latin typeface="arial"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arial" charset="0"/>
                <a:ea typeface="+mj-ea"/>
                <a:cs typeface="+mj-cs"/>
              </a:rPr>
              <a:t>Image and Incident Reporting</a:t>
            </a:r>
          </a:p>
        </p:txBody>
      </p:sp>
    </p:spTree>
    <p:extLst>
      <p:ext uri="{BB962C8B-B14F-4D97-AF65-F5344CB8AC3E}">
        <p14:creationId xmlns:p14="http://schemas.microsoft.com/office/powerpoint/2010/main" val="1287138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91491"/>
            <a:ext cx="12192000" cy="5666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Incident Reporting Steps</a:t>
            </a:r>
          </a:p>
        </p:txBody>
      </p:sp>
      <p:sp>
        <p:nvSpPr>
          <p:cNvPr id="21" name="Content Placeholder 1"/>
          <p:cNvSpPr>
            <a:spLocks noGrp="1"/>
          </p:cNvSpPr>
          <p:nvPr>
            <p:ph idx="1"/>
          </p:nvPr>
        </p:nvSpPr>
        <p:spPr>
          <a:xfrm>
            <a:off x="1788225" y="1199143"/>
            <a:ext cx="10031088" cy="5582657"/>
          </a:xfrm>
        </p:spPr>
        <p:txBody>
          <a:bodyPr>
            <a:noAutofit/>
          </a:bodyPr>
          <a:lstStyle/>
          <a:p>
            <a:pPr marL="0" indent="0">
              <a:lnSpc>
                <a:spcPct val="100000"/>
              </a:lnSpc>
              <a:spcAft>
                <a:spcPts val="1500"/>
              </a:spcAft>
              <a:buNone/>
            </a:pPr>
            <a:r>
              <a:rPr lang="en-US" sz="2000" dirty="0">
                <a:solidFill>
                  <a:schemeClr val="bg1"/>
                </a:solidFill>
              </a:rPr>
              <a:t>Refer to Policy 04-106 and Attachment A to determine if reportable</a:t>
            </a:r>
          </a:p>
          <a:p>
            <a:pPr marL="0" indent="0">
              <a:lnSpc>
                <a:spcPct val="100000"/>
              </a:lnSpc>
              <a:spcAft>
                <a:spcPts val="1500"/>
              </a:spcAft>
              <a:buNone/>
            </a:pPr>
            <a:r>
              <a:rPr lang="en-US" sz="2000" dirty="0">
                <a:solidFill>
                  <a:schemeClr val="bg1"/>
                </a:solidFill>
              </a:rPr>
              <a:t>To avoid late reporting, enter incidents into Image the same business day unless a death – deaths reported within 2 hours or as soon as practicable</a:t>
            </a:r>
          </a:p>
          <a:p>
            <a:pPr marL="0" indent="0">
              <a:lnSpc>
                <a:spcPct val="100000"/>
              </a:lnSpc>
              <a:spcAft>
                <a:spcPts val="1500"/>
              </a:spcAft>
              <a:buNone/>
            </a:pPr>
            <a:r>
              <a:rPr lang="en-US" sz="2000" dirty="0">
                <a:solidFill>
                  <a:schemeClr val="bg1"/>
                </a:solidFill>
              </a:rPr>
              <a:t>Respond to requests for additional information from IMA within 24 hours</a:t>
            </a:r>
          </a:p>
          <a:p>
            <a:pPr lvl="1">
              <a:lnSpc>
                <a:spcPct val="100000"/>
              </a:lnSpc>
              <a:spcAft>
                <a:spcPts val="1500"/>
              </a:spcAft>
            </a:pPr>
            <a:r>
              <a:rPr lang="en-US" sz="2000" dirty="0">
                <a:solidFill>
                  <a:schemeClr val="bg1"/>
                </a:solidFill>
              </a:rPr>
              <a:t>	</a:t>
            </a:r>
            <a:r>
              <a:rPr lang="en-US" sz="1900" dirty="0">
                <a:solidFill>
                  <a:schemeClr val="bg1"/>
                </a:solidFill>
              </a:rPr>
              <a:t>Do resubmit incidents in Stage 5 after you have made corrections</a:t>
            </a:r>
            <a:r>
              <a:rPr lang="en-US" sz="2000" dirty="0">
                <a:solidFill>
                  <a:schemeClr val="bg1"/>
                </a:solidFill>
              </a:rPr>
              <a:t>. </a:t>
            </a:r>
          </a:p>
          <a:p>
            <a:pPr marL="0" lvl="0" indent="0">
              <a:lnSpc>
                <a:spcPct val="100000"/>
              </a:lnSpc>
              <a:spcAft>
                <a:spcPts val="1500"/>
              </a:spcAft>
              <a:buNone/>
            </a:pPr>
            <a:r>
              <a:rPr lang="en-US" sz="2000" dirty="0">
                <a:solidFill>
                  <a:schemeClr val="bg1"/>
                </a:solidFill>
              </a:rPr>
              <a:t>Implement any safety plan measures you’ve identified to prevent reoccurrence </a:t>
            </a:r>
          </a:p>
          <a:p>
            <a:pPr marL="0" indent="0">
              <a:lnSpc>
                <a:spcPct val="100000"/>
              </a:lnSpc>
              <a:spcAft>
                <a:spcPts val="1500"/>
              </a:spcAft>
              <a:buNone/>
            </a:pPr>
            <a:r>
              <a:rPr lang="en-US" sz="2000" dirty="0">
                <a:solidFill>
                  <a:schemeClr val="bg1"/>
                </a:solidFill>
              </a:rPr>
              <a:t>As required by law or regulation, it is a provider’s responsibility to report to other parties (APS, LE, etc.) </a:t>
            </a:r>
          </a:p>
          <a:p>
            <a:pPr lvl="1">
              <a:lnSpc>
                <a:spcPct val="100000"/>
              </a:lnSpc>
              <a:spcAft>
                <a:spcPts val="1500"/>
              </a:spcAft>
              <a:buFont typeface="Arial" panose="020B0604020202020204" pitchFamily="34" charset="0"/>
              <a:buChar char="•"/>
            </a:pPr>
            <a:r>
              <a:rPr lang="en-US" sz="1900" dirty="0">
                <a:solidFill>
                  <a:schemeClr val="bg1"/>
                </a:solidFill>
              </a:rPr>
              <a:t>Do add the notification in Stage 2, document in Stage 3’s incident description when you have reported to other agencies and upload any documentation confirming your report. </a:t>
            </a:r>
          </a:p>
          <a:p>
            <a:pPr marL="0" lvl="0" indent="0">
              <a:lnSpc>
                <a:spcPct val="100000"/>
              </a:lnSpc>
              <a:spcAft>
                <a:spcPts val="1500"/>
              </a:spcAft>
              <a:buNone/>
            </a:pPr>
            <a:endParaRPr lang="en-US" sz="2000" dirty="0">
              <a:solidFill>
                <a:schemeClr val="bg1"/>
              </a:solidFill>
            </a:endParaRPr>
          </a:p>
          <a:p>
            <a:pPr marL="0" lvl="0" indent="0">
              <a:lnSpc>
                <a:spcPct val="100000"/>
              </a:lnSpc>
              <a:spcAft>
                <a:spcPts val="1500"/>
              </a:spcAft>
              <a:buNone/>
            </a:pPr>
            <a:endParaRPr lang="en-US" sz="2000" dirty="0">
              <a:solidFill>
                <a:schemeClr val="bg1"/>
              </a:solidFill>
            </a:endParaRPr>
          </a:p>
        </p:txBody>
      </p:sp>
      <p:grpSp>
        <p:nvGrpSpPr>
          <p:cNvPr id="7" name="Group 6">
            <a:extLst>
              <a:ext uri="{FF2B5EF4-FFF2-40B4-BE49-F238E27FC236}">
                <a16:creationId xmlns:a16="http://schemas.microsoft.com/office/drawing/2014/main" id="{33BC42A6-7238-74B9-2F6B-BC60FD8E441E}"/>
              </a:ext>
            </a:extLst>
          </p:cNvPr>
          <p:cNvGrpSpPr/>
          <p:nvPr/>
        </p:nvGrpSpPr>
        <p:grpSpPr>
          <a:xfrm>
            <a:off x="1045721" y="1199143"/>
            <a:ext cx="674951" cy="4030173"/>
            <a:chOff x="1068358" y="1279171"/>
            <a:chExt cx="674951" cy="4030173"/>
          </a:xfrm>
        </p:grpSpPr>
        <p:grpSp>
          <p:nvGrpSpPr>
            <p:cNvPr id="15" name="Group 14"/>
            <p:cNvGrpSpPr/>
            <p:nvPr/>
          </p:nvGrpSpPr>
          <p:grpSpPr>
            <a:xfrm>
              <a:off x="1087563" y="1986404"/>
              <a:ext cx="640080" cy="640080"/>
              <a:chOff x="2044220" y="2328245"/>
              <a:chExt cx="640080" cy="640080"/>
            </a:xfrm>
          </p:grpSpPr>
          <p:sp>
            <p:nvSpPr>
              <p:cNvPr id="16" name="Oval 15"/>
              <p:cNvSpPr/>
              <p:nvPr/>
            </p:nvSpPr>
            <p:spPr>
              <a:xfrm>
                <a:off x="2044220" y="2328245"/>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17" name="TextBox 16"/>
              <p:cNvSpPr txBox="1"/>
              <p:nvPr/>
            </p:nvSpPr>
            <p:spPr>
              <a:xfrm>
                <a:off x="2203514" y="2447163"/>
                <a:ext cx="304800" cy="369332"/>
              </a:xfrm>
              <a:prstGeom prst="rect">
                <a:avLst/>
              </a:prstGeom>
              <a:noFill/>
            </p:spPr>
            <p:txBody>
              <a:bodyPr wrap="square" rtlCol="0">
                <a:spAutoFit/>
              </a:bodyPr>
              <a:lstStyle/>
              <a:p>
                <a:r>
                  <a:rPr lang="en-US" dirty="0">
                    <a:solidFill>
                      <a:schemeClr val="tx2"/>
                    </a:solidFill>
                    <a:latin typeface="Arial" charset="0"/>
                  </a:rPr>
                  <a:t>2</a:t>
                </a:r>
              </a:p>
            </p:txBody>
          </p:sp>
        </p:grpSp>
        <p:grpSp>
          <p:nvGrpSpPr>
            <p:cNvPr id="18" name="Group 17"/>
            <p:cNvGrpSpPr/>
            <p:nvPr/>
          </p:nvGrpSpPr>
          <p:grpSpPr>
            <a:xfrm>
              <a:off x="1087563" y="2813693"/>
              <a:ext cx="640080" cy="640080"/>
              <a:chOff x="2037886" y="2108738"/>
              <a:chExt cx="640080" cy="640080"/>
            </a:xfrm>
          </p:grpSpPr>
          <p:sp>
            <p:nvSpPr>
              <p:cNvPr id="19" name="Oval 18"/>
              <p:cNvSpPr/>
              <p:nvPr/>
            </p:nvSpPr>
            <p:spPr>
              <a:xfrm>
                <a:off x="2037886" y="2108738"/>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20" name="TextBox 19"/>
              <p:cNvSpPr txBox="1"/>
              <p:nvPr/>
            </p:nvSpPr>
            <p:spPr>
              <a:xfrm>
                <a:off x="2202161" y="2256231"/>
                <a:ext cx="304800" cy="369332"/>
              </a:xfrm>
              <a:prstGeom prst="rect">
                <a:avLst/>
              </a:prstGeom>
              <a:noFill/>
            </p:spPr>
            <p:txBody>
              <a:bodyPr wrap="square" rtlCol="0">
                <a:spAutoFit/>
              </a:bodyPr>
              <a:lstStyle/>
              <a:p>
                <a:r>
                  <a:rPr lang="en-US" dirty="0">
                    <a:solidFill>
                      <a:schemeClr val="tx2"/>
                    </a:solidFill>
                    <a:latin typeface="Arial" charset="0"/>
                  </a:rPr>
                  <a:t>3</a:t>
                </a:r>
              </a:p>
            </p:txBody>
          </p:sp>
        </p:grpSp>
        <p:grpSp>
          <p:nvGrpSpPr>
            <p:cNvPr id="22" name="Group 21"/>
            <p:cNvGrpSpPr/>
            <p:nvPr/>
          </p:nvGrpSpPr>
          <p:grpSpPr>
            <a:xfrm>
              <a:off x="1103229" y="3931674"/>
              <a:ext cx="640080" cy="640080"/>
              <a:chOff x="2060109" y="2390951"/>
              <a:chExt cx="640080" cy="640080"/>
            </a:xfrm>
          </p:grpSpPr>
          <p:sp>
            <p:nvSpPr>
              <p:cNvPr id="23" name="Oval 22"/>
              <p:cNvSpPr/>
              <p:nvPr/>
            </p:nvSpPr>
            <p:spPr>
              <a:xfrm>
                <a:off x="2060109" y="239095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24" name="TextBox 23"/>
              <p:cNvSpPr txBox="1"/>
              <p:nvPr/>
            </p:nvSpPr>
            <p:spPr>
              <a:xfrm>
                <a:off x="2207606" y="2538444"/>
                <a:ext cx="304800" cy="369332"/>
              </a:xfrm>
              <a:prstGeom prst="rect">
                <a:avLst/>
              </a:prstGeom>
              <a:noFill/>
            </p:spPr>
            <p:txBody>
              <a:bodyPr wrap="square" rtlCol="0">
                <a:spAutoFit/>
              </a:bodyPr>
              <a:lstStyle/>
              <a:p>
                <a:r>
                  <a:rPr lang="en-US" dirty="0">
                    <a:solidFill>
                      <a:schemeClr val="tx2"/>
                    </a:solidFill>
                    <a:latin typeface="Arial" charset="0"/>
                  </a:rPr>
                  <a:t>4</a:t>
                </a:r>
              </a:p>
            </p:txBody>
          </p:sp>
        </p:grpSp>
        <p:grpSp>
          <p:nvGrpSpPr>
            <p:cNvPr id="43" name="Group 42"/>
            <p:cNvGrpSpPr/>
            <p:nvPr/>
          </p:nvGrpSpPr>
          <p:grpSpPr>
            <a:xfrm>
              <a:off x="1068358" y="1279171"/>
              <a:ext cx="640080" cy="640080"/>
              <a:chOff x="2085975" y="2514600"/>
              <a:chExt cx="640080" cy="640080"/>
            </a:xfrm>
          </p:grpSpPr>
          <p:sp>
            <p:nvSpPr>
              <p:cNvPr id="44" name="Oval 43"/>
              <p:cNvSpPr/>
              <p:nvPr/>
            </p:nvSpPr>
            <p:spPr>
              <a:xfrm>
                <a:off x="2085975" y="251460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45" name="TextBox 44"/>
              <p:cNvSpPr txBox="1"/>
              <p:nvPr/>
            </p:nvSpPr>
            <p:spPr>
              <a:xfrm>
                <a:off x="2221675" y="2643043"/>
                <a:ext cx="304800" cy="369332"/>
              </a:xfrm>
              <a:prstGeom prst="rect">
                <a:avLst/>
              </a:prstGeom>
              <a:noFill/>
            </p:spPr>
            <p:txBody>
              <a:bodyPr wrap="square" rtlCol="0">
                <a:spAutoFit/>
              </a:bodyPr>
              <a:lstStyle/>
              <a:p>
                <a:r>
                  <a:rPr lang="en-US" dirty="0">
                    <a:solidFill>
                      <a:schemeClr val="tx2"/>
                    </a:solidFill>
                    <a:latin typeface="Arial" charset="0"/>
                  </a:rPr>
                  <a:t>1</a:t>
                </a:r>
              </a:p>
            </p:txBody>
          </p:sp>
        </p:grpSp>
        <p:grpSp>
          <p:nvGrpSpPr>
            <p:cNvPr id="2" name="Group 1">
              <a:extLst>
                <a:ext uri="{FF2B5EF4-FFF2-40B4-BE49-F238E27FC236}">
                  <a16:creationId xmlns:a16="http://schemas.microsoft.com/office/drawing/2014/main" id="{80EDDD56-D411-E6F0-E845-77F978BEF3B1}"/>
                </a:ext>
              </a:extLst>
            </p:cNvPr>
            <p:cNvGrpSpPr/>
            <p:nvPr/>
          </p:nvGrpSpPr>
          <p:grpSpPr>
            <a:xfrm>
              <a:off x="1081470" y="4669264"/>
              <a:ext cx="640080" cy="640080"/>
              <a:chOff x="2057400" y="2128416"/>
              <a:chExt cx="640080" cy="640080"/>
            </a:xfrm>
          </p:grpSpPr>
          <p:sp>
            <p:nvSpPr>
              <p:cNvPr id="3" name="Oval 2">
                <a:extLst>
                  <a:ext uri="{FF2B5EF4-FFF2-40B4-BE49-F238E27FC236}">
                    <a16:creationId xmlns:a16="http://schemas.microsoft.com/office/drawing/2014/main" id="{31655335-D527-B0C4-D3D3-C87D9C77F925}"/>
                  </a:ext>
                </a:extLst>
              </p:cNvPr>
              <p:cNvSpPr/>
              <p:nvPr/>
            </p:nvSpPr>
            <p:spPr>
              <a:xfrm>
                <a:off x="2057400" y="212841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6" name="TextBox 5">
                <a:extLst>
                  <a:ext uri="{FF2B5EF4-FFF2-40B4-BE49-F238E27FC236}">
                    <a16:creationId xmlns:a16="http://schemas.microsoft.com/office/drawing/2014/main" id="{EB3F352E-ABCB-759B-494B-FCB3D78D5F50}"/>
                  </a:ext>
                </a:extLst>
              </p:cNvPr>
              <p:cNvSpPr txBox="1"/>
              <p:nvPr/>
            </p:nvSpPr>
            <p:spPr>
              <a:xfrm>
                <a:off x="2218267" y="2275909"/>
                <a:ext cx="304800" cy="369332"/>
              </a:xfrm>
              <a:prstGeom prst="rect">
                <a:avLst/>
              </a:prstGeom>
              <a:noFill/>
            </p:spPr>
            <p:txBody>
              <a:bodyPr wrap="square" rtlCol="0">
                <a:spAutoFit/>
              </a:bodyPr>
              <a:lstStyle/>
              <a:p>
                <a:r>
                  <a:rPr lang="en-US" dirty="0">
                    <a:solidFill>
                      <a:schemeClr val="tx2"/>
                    </a:solidFill>
                    <a:latin typeface="Arial" charset="0"/>
                  </a:rPr>
                  <a:t>5</a:t>
                </a:r>
              </a:p>
            </p:txBody>
          </p:sp>
        </p:grpSp>
      </p:grpSp>
    </p:spTree>
    <p:extLst>
      <p:ext uri="{BB962C8B-B14F-4D97-AF65-F5344CB8AC3E}">
        <p14:creationId xmlns:p14="http://schemas.microsoft.com/office/powerpoint/2010/main" val="14558900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45205"/>
            <a:ext cx="10629550" cy="1325563"/>
          </a:xfrm>
        </p:spPr>
        <p:txBody>
          <a:bodyPr>
            <a:normAutofit/>
          </a:bodyPr>
          <a:lstStyle/>
          <a:p>
            <a:r>
              <a:rPr lang="en-US" dirty="0"/>
              <a:t>Image and Incident Reporting</a:t>
            </a:r>
          </a:p>
        </p:txBody>
      </p:sp>
      <p:sp>
        <p:nvSpPr>
          <p:cNvPr id="6" name="Content Placeholder 5">
            <a:extLst>
              <a:ext uri="{FF2B5EF4-FFF2-40B4-BE49-F238E27FC236}">
                <a16:creationId xmlns:a16="http://schemas.microsoft.com/office/drawing/2014/main" id="{8837B5FF-B804-EA5D-218C-0FF006593F6F}"/>
              </a:ext>
            </a:extLst>
          </p:cNvPr>
          <p:cNvSpPr>
            <a:spLocks noGrp="1"/>
          </p:cNvSpPr>
          <p:nvPr>
            <p:ph idx="1"/>
          </p:nvPr>
        </p:nvSpPr>
        <p:spPr>
          <a:xfrm>
            <a:off x="444617" y="1470768"/>
            <a:ext cx="11367082" cy="4938421"/>
          </a:xfrm>
        </p:spPr>
        <p:txBody>
          <a:bodyPr>
            <a:normAutofit fontScale="85000" lnSpcReduction="20000"/>
          </a:bodyPr>
          <a:lstStyle/>
          <a:p>
            <a:r>
              <a:rPr lang="en-US" dirty="0"/>
              <a:t>All providers need to have at least one person registered in Image to report incidents in accordance with </a:t>
            </a:r>
            <a:r>
              <a:rPr lang="en-US" dirty="0">
                <a:hlinkClick r:id="rId3"/>
              </a:rPr>
              <a:t>Reporting Deaths and Other Incidents in Community Services, 04-106</a:t>
            </a:r>
            <a:endParaRPr lang="en-US" dirty="0"/>
          </a:p>
          <a:p>
            <a:endParaRPr lang="en-US" dirty="0"/>
          </a:p>
          <a:p>
            <a:r>
              <a:rPr lang="en-US" dirty="0"/>
              <a:t>A backup person registered is highly encouraged to maintain compliance with reporting</a:t>
            </a:r>
          </a:p>
          <a:p>
            <a:endParaRPr lang="en-US" dirty="0"/>
          </a:p>
          <a:p>
            <a:r>
              <a:rPr lang="en-US" dirty="0"/>
              <a:t>To learn more about Image, you can access training resources, including the registration guide through </a:t>
            </a:r>
            <a:r>
              <a:rPr lang="en-US" dirty="0">
                <a:hlinkClick r:id="rId4"/>
              </a:rPr>
              <a:t>DBHDD University</a:t>
            </a:r>
            <a:endParaRPr lang="en-US" dirty="0"/>
          </a:p>
          <a:p>
            <a:endParaRPr lang="en-US" dirty="0"/>
          </a:p>
          <a:p>
            <a:r>
              <a:rPr lang="en-US" dirty="0"/>
              <a:t>Image pulls provider contact information and location site addresses from the information listed in the provider profile with the Georgia Collaborative ASO. Therefore, consistently report any staff changes and/or location changes to the Georgia Collaborative ASO by submitting the Staff Update Form or Change of Information form as appropriate. </a:t>
            </a:r>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410462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45205"/>
            <a:ext cx="10629550" cy="1325563"/>
          </a:xfrm>
        </p:spPr>
        <p:txBody>
          <a:bodyPr>
            <a:normAutofit/>
          </a:bodyPr>
          <a:lstStyle/>
          <a:p>
            <a:r>
              <a:rPr lang="en-US" dirty="0"/>
              <a:t>Image and Incident Reporting Continued</a:t>
            </a:r>
          </a:p>
        </p:txBody>
      </p:sp>
      <p:sp>
        <p:nvSpPr>
          <p:cNvPr id="6" name="Content Placeholder 5">
            <a:extLst>
              <a:ext uri="{FF2B5EF4-FFF2-40B4-BE49-F238E27FC236}">
                <a16:creationId xmlns:a16="http://schemas.microsoft.com/office/drawing/2014/main" id="{8837B5FF-B804-EA5D-218C-0FF006593F6F}"/>
              </a:ext>
            </a:extLst>
          </p:cNvPr>
          <p:cNvSpPr>
            <a:spLocks noGrp="1"/>
          </p:cNvSpPr>
          <p:nvPr>
            <p:ph idx="1"/>
          </p:nvPr>
        </p:nvSpPr>
        <p:spPr>
          <a:xfrm>
            <a:off x="444617" y="1470768"/>
            <a:ext cx="11367082" cy="4938421"/>
          </a:xfrm>
        </p:spPr>
        <p:txBody>
          <a:bodyPr>
            <a:normAutofit fontScale="92500" lnSpcReduction="20000"/>
          </a:bodyPr>
          <a:lstStyle/>
          <a:p>
            <a:r>
              <a:rPr lang="en-US" dirty="0"/>
              <a:t>Additionally, be sure to set a reminder to log in to the Image Application at least once a month to keep your access active. If you forget and find yourself locked out after 45 days, please email </a:t>
            </a:r>
            <a:r>
              <a:rPr lang="en-US" dirty="0">
                <a:hlinkClick r:id="rId3"/>
              </a:rPr>
              <a:t>Image.App@dbhdd.ga.gov</a:t>
            </a:r>
            <a:r>
              <a:rPr lang="en-US" dirty="0"/>
              <a:t>  for assistance. </a:t>
            </a:r>
          </a:p>
          <a:p>
            <a:endParaRPr lang="en-US" dirty="0"/>
          </a:p>
          <a:p>
            <a:r>
              <a:rPr lang="en-US" dirty="0"/>
              <a:t>When requesting reactivation of your Image account or a password reset for Image, you must use the link and/or temporary password emailed to you within 24 hours, or it expires. Please email </a:t>
            </a:r>
            <a:r>
              <a:rPr lang="en-US" dirty="0">
                <a:hlinkClick r:id="rId3"/>
              </a:rPr>
              <a:t>Image.App@dbhdd.ga.gov</a:t>
            </a:r>
            <a:r>
              <a:rPr lang="en-US" dirty="0"/>
              <a:t>  for assistance. </a:t>
            </a:r>
          </a:p>
          <a:p>
            <a:endParaRPr lang="en-US" dirty="0"/>
          </a:p>
          <a:p>
            <a:r>
              <a:rPr lang="en-US" dirty="0"/>
              <a:t>When entering incident reports in Image, avoid using &lt; or &gt; symbols in any open text fields. These symbols cause issues in the system and will be automatically removed which may change the intent of what you have written. </a:t>
            </a:r>
          </a:p>
          <a:p>
            <a:pPr marL="0" indent="0">
              <a:buNone/>
            </a:pPr>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1516794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3584" y="180968"/>
            <a:ext cx="10515600" cy="1325563"/>
          </a:xfrm>
        </p:spPr>
        <p:txBody>
          <a:bodyPr/>
          <a:lstStyle/>
          <a:p>
            <a:r>
              <a:rPr lang="en-US" dirty="0"/>
              <a:t>Common Issues</a:t>
            </a:r>
          </a:p>
        </p:txBody>
      </p:sp>
      <p:grpSp>
        <p:nvGrpSpPr>
          <p:cNvPr id="3" name="Group 2">
            <a:extLst>
              <a:ext uri="{FF2B5EF4-FFF2-40B4-BE49-F238E27FC236}">
                <a16:creationId xmlns:a16="http://schemas.microsoft.com/office/drawing/2014/main" id="{EFAAF492-5E70-E720-6942-78101D1A0A26}"/>
              </a:ext>
            </a:extLst>
          </p:cNvPr>
          <p:cNvGrpSpPr/>
          <p:nvPr/>
        </p:nvGrpSpPr>
        <p:grpSpPr>
          <a:xfrm>
            <a:off x="726743" y="1356075"/>
            <a:ext cx="2705643" cy="2705644"/>
            <a:chOff x="1326260" y="2076707"/>
            <a:chExt cx="2705643" cy="2705644"/>
          </a:xfrm>
        </p:grpSpPr>
        <p:sp>
          <p:nvSpPr>
            <p:cNvPr id="5" name="Oval 4"/>
            <p:cNvSpPr/>
            <p:nvPr/>
          </p:nvSpPr>
          <p:spPr>
            <a:xfrm>
              <a:off x="1326260" y="2076707"/>
              <a:ext cx="2705643" cy="2705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1"/>
            <p:cNvSpPr txBox="1">
              <a:spLocks/>
            </p:cNvSpPr>
            <p:nvPr/>
          </p:nvSpPr>
          <p:spPr>
            <a:xfrm>
              <a:off x="1326260" y="2835445"/>
              <a:ext cx="2656536" cy="1720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Incident Not Reportable</a:t>
              </a:r>
            </a:p>
          </p:txBody>
        </p:sp>
      </p:grpSp>
      <p:grpSp>
        <p:nvGrpSpPr>
          <p:cNvPr id="13" name="Group 12">
            <a:extLst>
              <a:ext uri="{FF2B5EF4-FFF2-40B4-BE49-F238E27FC236}">
                <a16:creationId xmlns:a16="http://schemas.microsoft.com/office/drawing/2014/main" id="{0286BC29-7AFB-CA6C-B7F7-F47089F92BE5}"/>
              </a:ext>
            </a:extLst>
          </p:cNvPr>
          <p:cNvGrpSpPr/>
          <p:nvPr/>
        </p:nvGrpSpPr>
        <p:grpSpPr>
          <a:xfrm>
            <a:off x="4863615" y="1271316"/>
            <a:ext cx="2705643" cy="2705644"/>
            <a:chOff x="5638998" y="1271316"/>
            <a:chExt cx="2705643" cy="2705644"/>
          </a:xfrm>
        </p:grpSpPr>
        <p:sp>
          <p:nvSpPr>
            <p:cNvPr id="6" name="Oval 5"/>
            <p:cNvSpPr/>
            <p:nvPr/>
          </p:nvSpPr>
          <p:spPr>
            <a:xfrm>
              <a:off x="5638998" y="1271316"/>
              <a:ext cx="2705643" cy="27056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Content Placeholder 1"/>
            <p:cNvSpPr txBox="1">
              <a:spLocks/>
            </p:cNvSpPr>
            <p:nvPr/>
          </p:nvSpPr>
          <p:spPr>
            <a:xfrm>
              <a:off x="5703859" y="1927178"/>
              <a:ext cx="2591675" cy="17201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Redaction / use of system generated aliases</a:t>
              </a:r>
            </a:p>
            <a:p>
              <a:pPr marL="457200" lvl="1" indent="0">
                <a:lnSpc>
                  <a:spcPct val="100000"/>
                </a:lnSpc>
                <a:buNone/>
              </a:pPr>
              <a:endParaRPr lang="en-US" sz="2800" dirty="0"/>
            </a:p>
            <a:p>
              <a:pPr marL="457200" lvl="1" indent="0">
                <a:lnSpc>
                  <a:spcPct val="100000"/>
                </a:lnSpc>
                <a:buFont typeface="Arial"/>
                <a:buNone/>
              </a:pPr>
              <a:endParaRPr lang="en-US" sz="2800" dirty="0"/>
            </a:p>
            <a:p>
              <a:pPr marL="457200" lvl="1" indent="0">
                <a:lnSpc>
                  <a:spcPct val="100000"/>
                </a:lnSpc>
                <a:buNone/>
              </a:pPr>
              <a:endParaRPr lang="en-US" sz="2800" dirty="0"/>
            </a:p>
            <a:p>
              <a:pPr lvl="1">
                <a:lnSpc>
                  <a:spcPct val="100000"/>
                </a:lnSpc>
              </a:pPr>
              <a:endParaRPr lang="en-US" sz="2800" dirty="0"/>
            </a:p>
            <a:p>
              <a:pPr lvl="1">
                <a:lnSpc>
                  <a:spcPct val="100000"/>
                </a:lnSpc>
              </a:pPr>
              <a:endParaRPr lang="en-US" sz="2800" dirty="0"/>
            </a:p>
          </p:txBody>
        </p:sp>
      </p:grpSp>
      <p:grpSp>
        <p:nvGrpSpPr>
          <p:cNvPr id="12" name="Group 11">
            <a:extLst>
              <a:ext uri="{FF2B5EF4-FFF2-40B4-BE49-F238E27FC236}">
                <a16:creationId xmlns:a16="http://schemas.microsoft.com/office/drawing/2014/main" id="{0F49ECA5-E3BD-1995-9808-7B48AA0A8BD2}"/>
              </a:ext>
            </a:extLst>
          </p:cNvPr>
          <p:cNvGrpSpPr/>
          <p:nvPr/>
        </p:nvGrpSpPr>
        <p:grpSpPr>
          <a:xfrm>
            <a:off x="7099559" y="3823489"/>
            <a:ext cx="2733284" cy="2705644"/>
            <a:chOff x="7986329" y="1750211"/>
            <a:chExt cx="2733284" cy="2705644"/>
          </a:xfrm>
        </p:grpSpPr>
        <p:sp>
          <p:nvSpPr>
            <p:cNvPr id="7" name="Oval 6"/>
            <p:cNvSpPr/>
            <p:nvPr/>
          </p:nvSpPr>
          <p:spPr>
            <a:xfrm>
              <a:off x="7986329" y="1750211"/>
              <a:ext cx="2705643" cy="27056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Content Placeholder 1"/>
            <p:cNvSpPr txBox="1">
              <a:spLocks/>
            </p:cNvSpPr>
            <p:nvPr/>
          </p:nvSpPr>
          <p:spPr>
            <a:xfrm>
              <a:off x="8063076" y="2430565"/>
              <a:ext cx="2656537" cy="1720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Death Incident Types</a:t>
              </a:r>
              <a:endParaRPr lang="en-US" dirty="0"/>
            </a:p>
          </p:txBody>
        </p:sp>
      </p:grpSp>
      <p:sp>
        <p:nvSpPr>
          <p:cNvPr id="15" name="Oval 14">
            <a:extLst>
              <a:ext uri="{FF2B5EF4-FFF2-40B4-BE49-F238E27FC236}">
                <a16:creationId xmlns:a16="http://schemas.microsoft.com/office/drawing/2014/main" id="{A7FEADA8-25B2-D446-69B0-7897A3E3F906}"/>
              </a:ext>
            </a:extLst>
          </p:cNvPr>
          <p:cNvSpPr/>
          <p:nvPr/>
        </p:nvSpPr>
        <p:spPr>
          <a:xfrm>
            <a:off x="2962687" y="3714486"/>
            <a:ext cx="2705643" cy="270564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TextBox 15">
            <a:extLst>
              <a:ext uri="{FF2B5EF4-FFF2-40B4-BE49-F238E27FC236}">
                <a16:creationId xmlns:a16="http://schemas.microsoft.com/office/drawing/2014/main" id="{DBF60601-0D3E-9E25-DA11-AD30E24219F1}"/>
              </a:ext>
            </a:extLst>
          </p:cNvPr>
          <p:cNvSpPr txBox="1"/>
          <p:nvPr/>
        </p:nvSpPr>
        <p:spPr>
          <a:xfrm>
            <a:off x="3112315" y="4583671"/>
            <a:ext cx="2367292" cy="1384995"/>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Entering Incidents in Image</a:t>
            </a:r>
          </a:p>
        </p:txBody>
      </p:sp>
      <p:sp>
        <p:nvSpPr>
          <p:cNvPr id="11" name="Oval 10">
            <a:extLst>
              <a:ext uri="{FF2B5EF4-FFF2-40B4-BE49-F238E27FC236}">
                <a16:creationId xmlns:a16="http://schemas.microsoft.com/office/drawing/2014/main" id="{AF029A63-59B2-191A-089D-A3B5F89E3195}"/>
              </a:ext>
            </a:extLst>
          </p:cNvPr>
          <p:cNvSpPr/>
          <p:nvPr/>
        </p:nvSpPr>
        <p:spPr>
          <a:xfrm>
            <a:off x="8828213" y="1251048"/>
            <a:ext cx="2705643" cy="26228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TextBox 13">
            <a:extLst>
              <a:ext uri="{FF2B5EF4-FFF2-40B4-BE49-F238E27FC236}">
                <a16:creationId xmlns:a16="http://schemas.microsoft.com/office/drawing/2014/main" id="{DDE298D7-232A-42EE-8160-C187DAB76AB9}"/>
              </a:ext>
            </a:extLst>
          </p:cNvPr>
          <p:cNvSpPr txBox="1"/>
          <p:nvPr/>
        </p:nvSpPr>
        <p:spPr>
          <a:xfrm>
            <a:off x="8973320" y="1960441"/>
            <a:ext cx="2367292" cy="1384995"/>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Safety Plans/ Mitigating Steps</a:t>
            </a:r>
          </a:p>
        </p:txBody>
      </p:sp>
    </p:spTree>
    <p:extLst>
      <p:ext uri="{BB962C8B-B14F-4D97-AF65-F5344CB8AC3E}">
        <p14:creationId xmlns:p14="http://schemas.microsoft.com/office/powerpoint/2010/main" val="14219051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Definition of a Reportable Incident</a:t>
            </a:r>
          </a:p>
        </p:txBody>
      </p:sp>
      <p:sp>
        <p:nvSpPr>
          <p:cNvPr id="6" name="Rounded Rectangular Callout 5"/>
          <p:cNvSpPr/>
          <p:nvPr/>
        </p:nvSpPr>
        <p:spPr>
          <a:xfrm>
            <a:off x="787399" y="1638300"/>
            <a:ext cx="8556105" cy="4396740"/>
          </a:xfrm>
          <a:prstGeom prst="wedgeRoundRectCallout">
            <a:avLst>
              <a:gd name="adj1" fmla="val 72629"/>
              <a:gd name="adj2" fmla="val -211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solidFill>
                  <a:schemeClr val="bg1"/>
                </a:solidFill>
                <a:effectLst/>
                <a:latin typeface="Arial" panose="020B0604020202020204" pitchFamily="34" charset="0"/>
              </a:rPr>
              <a:t>Any event that involves an immediate threat to the care, health or safety of any individual </a:t>
            </a:r>
            <a:r>
              <a:rPr lang="en-US" sz="3200" b="0" i="0" u="sng" dirty="0">
                <a:solidFill>
                  <a:schemeClr val="bg1"/>
                </a:solidFill>
                <a:effectLst/>
                <a:latin typeface="Arial" panose="020B0604020202020204" pitchFamily="34" charset="0"/>
              </a:rPr>
              <a:t>in community residential services, in community crisis home services, while on site or in the care of a provider, in the company of a provider staff or contractor, or enrolled in participant-directed services</a:t>
            </a:r>
            <a:r>
              <a:rPr lang="en-US" sz="3200" b="0" i="0" dirty="0">
                <a:solidFill>
                  <a:schemeClr val="bg1"/>
                </a:solidFill>
                <a:effectLst/>
                <a:latin typeface="Arial" panose="020B0604020202020204" pitchFamily="34" charset="0"/>
              </a:rPr>
              <a:t>.</a:t>
            </a:r>
            <a:endParaRPr lang="en-US" sz="3200" dirty="0">
              <a:solidFill>
                <a:schemeClr val="bg1"/>
              </a:solidFill>
              <a:latin typeface="Arial" charset="0"/>
              <a:ea typeface="Arial" charset="0"/>
              <a:cs typeface="Arial" charset="0"/>
            </a:endParaRPr>
          </a:p>
        </p:txBody>
      </p:sp>
      <p:sp>
        <p:nvSpPr>
          <p:cNvPr id="2" name="TextBox 1">
            <a:extLst>
              <a:ext uri="{FF2B5EF4-FFF2-40B4-BE49-F238E27FC236}">
                <a16:creationId xmlns:a16="http://schemas.microsoft.com/office/drawing/2014/main" id="{D1CD2E50-18EC-4684-8A1B-06911389AAA4}"/>
              </a:ext>
            </a:extLst>
          </p:cNvPr>
          <p:cNvSpPr txBox="1"/>
          <p:nvPr/>
        </p:nvSpPr>
        <p:spPr>
          <a:xfrm>
            <a:off x="498266" y="6143454"/>
            <a:ext cx="10515600" cy="369332"/>
          </a:xfrm>
          <a:prstGeom prst="rect">
            <a:avLst/>
          </a:prstGeom>
          <a:noFill/>
        </p:spPr>
        <p:txBody>
          <a:bodyPr wrap="square" rtlCol="0">
            <a:spAutoFit/>
          </a:bodyPr>
          <a:lstStyle/>
          <a:p>
            <a:r>
              <a:rPr lang="en-US" b="1" dirty="0"/>
              <a:t>***DEATHS HAVE ADDITIONAL REPORTING PARAMETERS</a:t>
            </a:r>
          </a:p>
        </p:txBody>
      </p:sp>
    </p:spTree>
    <p:extLst>
      <p:ext uri="{BB962C8B-B14F-4D97-AF65-F5344CB8AC3E}">
        <p14:creationId xmlns:p14="http://schemas.microsoft.com/office/powerpoint/2010/main" val="1284405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Change of Location</a:t>
            </a:r>
          </a:p>
        </p:txBody>
      </p:sp>
      <p:pic>
        <p:nvPicPr>
          <p:cNvPr id="5" name="Content Placeholder 4">
            <a:extLst>
              <a:ext uri="{FF2B5EF4-FFF2-40B4-BE49-F238E27FC236}">
                <a16:creationId xmlns:a16="http://schemas.microsoft.com/office/drawing/2014/main" id="{B812F934-98CC-F57A-B8FA-234AB53C9349}"/>
              </a:ext>
            </a:extLst>
          </p:cNvPr>
          <p:cNvPicPr>
            <a:picLocks noGrp="1" noChangeAspect="1"/>
          </p:cNvPicPr>
          <p:nvPr>
            <p:ph idx="1"/>
          </p:nvPr>
        </p:nvPicPr>
        <p:blipFill>
          <a:blip r:embed="rId2"/>
          <a:stretch>
            <a:fillRect/>
          </a:stretch>
        </p:blipFill>
        <p:spPr>
          <a:xfrm>
            <a:off x="2452643" y="1352084"/>
            <a:ext cx="7468508" cy="5339273"/>
          </a:xfrm>
        </p:spPr>
      </p:pic>
    </p:spTree>
    <p:extLst>
      <p:ext uri="{BB962C8B-B14F-4D97-AF65-F5344CB8AC3E}">
        <p14:creationId xmlns:p14="http://schemas.microsoft.com/office/powerpoint/2010/main" val="2835641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Incident Descriptions</a:t>
            </a:r>
          </a:p>
        </p:txBody>
      </p:sp>
      <p:sp>
        <p:nvSpPr>
          <p:cNvPr id="6" name="TextBox 5">
            <a:extLst>
              <a:ext uri="{FF2B5EF4-FFF2-40B4-BE49-F238E27FC236}">
                <a16:creationId xmlns:a16="http://schemas.microsoft.com/office/drawing/2014/main" id="{94B237FB-0CC2-081B-A60E-C934190D0133}"/>
              </a:ext>
            </a:extLst>
          </p:cNvPr>
          <p:cNvSpPr txBox="1"/>
          <p:nvPr/>
        </p:nvSpPr>
        <p:spPr>
          <a:xfrm>
            <a:off x="1661020" y="1560352"/>
            <a:ext cx="8992998" cy="5262979"/>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chemeClr val="tx2"/>
              </a:solidFill>
              <a:latin typeface="+mj-lt"/>
            </a:endParaRPr>
          </a:p>
          <a:p>
            <a:pPr marL="285750" indent="-285750">
              <a:buFont typeface="Arial" panose="020B0604020202020204" pitchFamily="34" charset="0"/>
              <a:buChar char="•"/>
            </a:pPr>
            <a:r>
              <a:rPr lang="en-US" sz="2400" dirty="0">
                <a:solidFill>
                  <a:schemeClr val="tx2"/>
                </a:solidFill>
                <a:latin typeface="+mj-lt"/>
              </a:rPr>
              <a:t>Please provide a brief description of the Incident to include the circumstances immediately prior to the incident, describe the incident (who, what, when, where, how), and the result.</a:t>
            </a:r>
          </a:p>
          <a:p>
            <a:pPr marL="285750" indent="-285750">
              <a:buFont typeface="Arial" panose="020B0604020202020204" pitchFamily="34" charset="0"/>
              <a:buChar char="•"/>
            </a:pPr>
            <a:endParaRPr lang="en-US" sz="2400" dirty="0">
              <a:solidFill>
                <a:schemeClr val="tx2"/>
              </a:solidFill>
              <a:latin typeface="+mj-lt"/>
            </a:endParaRPr>
          </a:p>
          <a:p>
            <a:pPr marL="285750" indent="-285750">
              <a:buFont typeface="Arial" panose="020B0604020202020204" pitchFamily="34" charset="0"/>
              <a:buChar char="•"/>
            </a:pPr>
            <a:r>
              <a:rPr lang="en-US" sz="2400" dirty="0">
                <a:solidFill>
                  <a:schemeClr val="tx2"/>
                </a:solidFill>
                <a:latin typeface="+mj-lt"/>
              </a:rPr>
              <a:t>Do not use the names or initials of any individuals or their family members-use aliases*.</a:t>
            </a:r>
          </a:p>
          <a:p>
            <a:pPr marL="285750" indent="-285750">
              <a:buFont typeface="Arial" panose="020B0604020202020204" pitchFamily="34" charset="0"/>
              <a:buChar char="•"/>
            </a:pPr>
            <a:endParaRPr lang="en-US" sz="2400" dirty="0">
              <a:solidFill>
                <a:schemeClr val="tx2"/>
              </a:solidFill>
              <a:latin typeface="+mj-lt"/>
            </a:endParaRPr>
          </a:p>
          <a:p>
            <a:pPr marL="285750" indent="-285750">
              <a:buFont typeface="Arial" panose="020B0604020202020204" pitchFamily="34" charset="0"/>
              <a:buChar char="•"/>
            </a:pPr>
            <a:r>
              <a:rPr lang="en-US" sz="2400" dirty="0">
                <a:solidFill>
                  <a:schemeClr val="tx2"/>
                </a:solidFill>
                <a:latin typeface="+mj-lt"/>
              </a:rPr>
              <a:t>Use the system generated aliases for individuals and family members (e.g., Person 1, Person 2). </a:t>
            </a:r>
          </a:p>
          <a:p>
            <a:pPr marL="285750" indent="-285750">
              <a:buFont typeface="Arial" panose="020B0604020202020204" pitchFamily="34" charset="0"/>
              <a:buChar char="•"/>
            </a:pPr>
            <a:endParaRPr lang="en-US" sz="2400" dirty="0">
              <a:solidFill>
                <a:schemeClr val="tx2"/>
              </a:solidFill>
              <a:latin typeface="+mj-lt"/>
            </a:endParaRPr>
          </a:p>
          <a:p>
            <a:pPr marL="285750" indent="-285750">
              <a:buFont typeface="Arial" panose="020B0604020202020204" pitchFamily="34" charset="0"/>
              <a:buChar char="•"/>
            </a:pPr>
            <a:r>
              <a:rPr lang="en-US" sz="2400" dirty="0">
                <a:solidFill>
                  <a:schemeClr val="tx2"/>
                </a:solidFill>
                <a:latin typeface="+mj-lt"/>
              </a:rPr>
              <a:t>It is okay for staff names to be used in the incident description. It is best not to use the system generated person identifiers for staff. </a:t>
            </a:r>
          </a:p>
        </p:txBody>
      </p:sp>
    </p:spTree>
    <p:extLst>
      <p:ext uri="{BB962C8B-B14F-4D97-AF65-F5344CB8AC3E}">
        <p14:creationId xmlns:p14="http://schemas.microsoft.com/office/powerpoint/2010/main" val="3307017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Common Incident Errors</a:t>
            </a:r>
          </a:p>
        </p:txBody>
      </p:sp>
      <p:grpSp>
        <p:nvGrpSpPr>
          <p:cNvPr id="3" name="Group 2">
            <a:extLst>
              <a:ext uri="{FF2B5EF4-FFF2-40B4-BE49-F238E27FC236}">
                <a16:creationId xmlns:a16="http://schemas.microsoft.com/office/drawing/2014/main" id="{76203FB9-68FD-4AE1-8545-2A16EF0EE17E}"/>
              </a:ext>
            </a:extLst>
          </p:cNvPr>
          <p:cNvGrpSpPr/>
          <p:nvPr/>
        </p:nvGrpSpPr>
        <p:grpSpPr>
          <a:xfrm>
            <a:off x="21915" y="1209307"/>
            <a:ext cx="2927247" cy="2891811"/>
            <a:chOff x="-28419" y="1209307"/>
            <a:chExt cx="2927247" cy="2891811"/>
          </a:xfrm>
        </p:grpSpPr>
        <p:sp>
          <p:nvSpPr>
            <p:cNvPr id="4" name="Flowchart: Connector 36"/>
            <p:cNvSpPr/>
            <p:nvPr/>
          </p:nvSpPr>
          <p:spPr>
            <a:xfrm>
              <a:off x="14225" y="1209307"/>
              <a:ext cx="2884603" cy="2891811"/>
            </a:xfrm>
            <a:prstGeom prst="flowChartConnector">
              <a:avLst/>
            </a:prstGeom>
            <a:solidFill>
              <a:schemeClr val="accent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28419" y="1647641"/>
              <a:ext cx="2884603" cy="2078551"/>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Hospitalization – Medical</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Admitted?</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Residential?</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On site/with staff?</a:t>
              </a:r>
            </a:p>
          </p:txBody>
        </p:sp>
      </p:grpSp>
      <p:grpSp>
        <p:nvGrpSpPr>
          <p:cNvPr id="15" name="Group 14">
            <a:extLst>
              <a:ext uri="{FF2B5EF4-FFF2-40B4-BE49-F238E27FC236}">
                <a16:creationId xmlns:a16="http://schemas.microsoft.com/office/drawing/2014/main" id="{9B13DFA9-7DF4-4921-8E97-FEC948280832}"/>
              </a:ext>
            </a:extLst>
          </p:cNvPr>
          <p:cNvGrpSpPr/>
          <p:nvPr/>
        </p:nvGrpSpPr>
        <p:grpSpPr>
          <a:xfrm>
            <a:off x="3148637" y="1165837"/>
            <a:ext cx="3097270" cy="2891811"/>
            <a:chOff x="3253666" y="1168489"/>
            <a:chExt cx="3097270" cy="2891811"/>
          </a:xfrm>
        </p:grpSpPr>
        <p:sp>
          <p:nvSpPr>
            <p:cNvPr id="6" name="Flowchart: Connector 36"/>
            <p:cNvSpPr/>
            <p:nvPr/>
          </p:nvSpPr>
          <p:spPr>
            <a:xfrm>
              <a:off x="3466333" y="1168489"/>
              <a:ext cx="2884603" cy="2891811"/>
            </a:xfrm>
            <a:prstGeom prst="flowChartConnector">
              <a:avLst/>
            </a:prstGeom>
            <a:solidFill>
              <a:schemeClr val="accent2"/>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2"/>
                </a:solidFill>
                <a:latin typeface="Arial" panose="020B0604020202020204" pitchFamily="34" charset="0"/>
                <a:cs typeface="Arial" panose="020B0604020202020204" pitchFamily="34" charset="0"/>
              </a:endParaRPr>
            </a:p>
          </p:txBody>
        </p:sp>
        <p:sp>
          <p:nvSpPr>
            <p:cNvPr id="8" name="Rectangle 7"/>
            <p:cNvSpPr/>
            <p:nvPr/>
          </p:nvSpPr>
          <p:spPr>
            <a:xfrm>
              <a:off x="3253666" y="2061808"/>
              <a:ext cx="2942295" cy="1059918"/>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Elopement</a:t>
              </a:r>
              <a:endParaRPr lang="en-US" sz="2400" dirty="0">
                <a:solidFill>
                  <a:schemeClr val="bg1"/>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Out of sight?</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Residential?</a:t>
              </a:r>
            </a:p>
            <a:p>
              <a:pPr marL="800100" lvl="1"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 On site/with staff?</a:t>
              </a:r>
            </a:p>
          </p:txBody>
        </p:sp>
      </p:grpSp>
      <p:grpSp>
        <p:nvGrpSpPr>
          <p:cNvPr id="16" name="Group 15">
            <a:extLst>
              <a:ext uri="{FF2B5EF4-FFF2-40B4-BE49-F238E27FC236}">
                <a16:creationId xmlns:a16="http://schemas.microsoft.com/office/drawing/2014/main" id="{F1459C6F-6335-4E48-9F53-62ECEA3FC411}"/>
              </a:ext>
            </a:extLst>
          </p:cNvPr>
          <p:cNvGrpSpPr/>
          <p:nvPr/>
        </p:nvGrpSpPr>
        <p:grpSpPr>
          <a:xfrm>
            <a:off x="7192402" y="1165838"/>
            <a:ext cx="3427947" cy="2931028"/>
            <a:chOff x="7014378" y="1239632"/>
            <a:chExt cx="3057000" cy="2891811"/>
          </a:xfrm>
        </p:grpSpPr>
        <p:sp>
          <p:nvSpPr>
            <p:cNvPr id="9" name="Flowchart: Connector 36"/>
            <p:cNvSpPr/>
            <p:nvPr/>
          </p:nvSpPr>
          <p:spPr>
            <a:xfrm>
              <a:off x="7186775" y="1239632"/>
              <a:ext cx="2884603" cy="2891811"/>
            </a:xfrm>
            <a:prstGeom prst="flowChartConnector">
              <a:avLst/>
            </a:prstGeom>
            <a:solidFill>
              <a:schemeClr val="accent5"/>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2"/>
                </a:solidFill>
                <a:latin typeface="Arial" panose="020B0604020202020204" pitchFamily="34" charset="0"/>
                <a:cs typeface="Arial" panose="020B0604020202020204" pitchFamily="34" charset="0"/>
              </a:endParaRPr>
            </a:p>
          </p:txBody>
        </p:sp>
        <p:sp>
          <p:nvSpPr>
            <p:cNvPr id="10" name="Rectangle 9"/>
            <p:cNvSpPr/>
            <p:nvPr/>
          </p:nvSpPr>
          <p:spPr>
            <a:xfrm>
              <a:off x="7014378" y="2077904"/>
              <a:ext cx="2944724" cy="1059918"/>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Medication Error</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Adverse consequences?</a:t>
              </a:r>
            </a:p>
          </p:txBody>
        </p:sp>
      </p:grpSp>
      <p:grpSp>
        <p:nvGrpSpPr>
          <p:cNvPr id="18" name="Group 17">
            <a:extLst>
              <a:ext uri="{FF2B5EF4-FFF2-40B4-BE49-F238E27FC236}">
                <a16:creationId xmlns:a16="http://schemas.microsoft.com/office/drawing/2014/main" id="{FE374220-C78B-4E14-8200-9244502316C6}"/>
              </a:ext>
            </a:extLst>
          </p:cNvPr>
          <p:cNvGrpSpPr/>
          <p:nvPr/>
        </p:nvGrpSpPr>
        <p:grpSpPr>
          <a:xfrm>
            <a:off x="1571651" y="3742768"/>
            <a:ext cx="2887914" cy="2891811"/>
            <a:chOff x="1099942" y="3903066"/>
            <a:chExt cx="2887914" cy="2891811"/>
          </a:xfrm>
        </p:grpSpPr>
        <p:sp>
          <p:nvSpPr>
            <p:cNvPr id="11" name="Flowchart: Connector 36"/>
            <p:cNvSpPr/>
            <p:nvPr/>
          </p:nvSpPr>
          <p:spPr>
            <a:xfrm>
              <a:off x="1103253" y="3903066"/>
              <a:ext cx="2884603" cy="2891811"/>
            </a:xfrm>
            <a:prstGeom prst="flowChartConnector">
              <a:avLst/>
            </a:prstGeom>
            <a:solidFill>
              <a:schemeClr val="accent4"/>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400" dirty="0">
                <a:solidFill>
                  <a:schemeClr val="tx2"/>
                </a:solidFill>
                <a:latin typeface="Arial" panose="020B0604020202020204" pitchFamily="34" charset="0"/>
                <a:cs typeface="Arial" panose="020B0604020202020204" pitchFamily="34" charset="0"/>
              </a:endParaRPr>
            </a:p>
          </p:txBody>
        </p:sp>
        <p:sp>
          <p:nvSpPr>
            <p:cNvPr id="12" name="Rectangle 11"/>
            <p:cNvSpPr/>
            <p:nvPr/>
          </p:nvSpPr>
          <p:spPr>
            <a:xfrm>
              <a:off x="1099942" y="4186904"/>
              <a:ext cx="2884603" cy="2078551"/>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ANE by non-staff</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Report to APS</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Report to Law Enforcement</a:t>
              </a:r>
            </a:p>
          </p:txBody>
        </p:sp>
      </p:grpSp>
      <p:grpSp>
        <p:nvGrpSpPr>
          <p:cNvPr id="17" name="Group 16">
            <a:extLst>
              <a:ext uri="{FF2B5EF4-FFF2-40B4-BE49-F238E27FC236}">
                <a16:creationId xmlns:a16="http://schemas.microsoft.com/office/drawing/2014/main" id="{9B7ED3D8-5A3D-040D-1DAC-57636E9E63CC}"/>
              </a:ext>
            </a:extLst>
          </p:cNvPr>
          <p:cNvGrpSpPr/>
          <p:nvPr/>
        </p:nvGrpSpPr>
        <p:grpSpPr>
          <a:xfrm>
            <a:off x="8564834" y="3883400"/>
            <a:ext cx="3304120" cy="2891811"/>
            <a:chOff x="8943417" y="3916717"/>
            <a:chExt cx="2939211" cy="2891811"/>
          </a:xfrm>
        </p:grpSpPr>
        <p:sp>
          <p:nvSpPr>
            <p:cNvPr id="13" name="Flowchart: Connector 36"/>
            <p:cNvSpPr/>
            <p:nvPr/>
          </p:nvSpPr>
          <p:spPr>
            <a:xfrm>
              <a:off x="8998025" y="3916717"/>
              <a:ext cx="2884603" cy="2891811"/>
            </a:xfrm>
            <a:prstGeom prst="flowChartConnector">
              <a:avLst/>
            </a:prstGeom>
            <a:solidFill>
              <a:schemeClr val="accent3"/>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2"/>
                  </a:solidFill>
                  <a:latin typeface="Arial" panose="020B0604020202020204" pitchFamily="34" charset="0"/>
                  <a:cs typeface="Arial" panose="020B0604020202020204" pitchFamily="34" charset="0"/>
                </a:rPr>
                <a:t>..</a:t>
              </a:r>
            </a:p>
          </p:txBody>
        </p:sp>
        <p:sp>
          <p:nvSpPr>
            <p:cNvPr id="14" name="Rectangle 13"/>
            <p:cNvSpPr/>
            <p:nvPr/>
          </p:nvSpPr>
          <p:spPr>
            <a:xfrm>
              <a:off x="8943417" y="4252777"/>
              <a:ext cx="2884603" cy="2078551"/>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Psychiatric Hospitalization</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Involuntary</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Residential?</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ACT/CST/ICM?</a:t>
              </a:r>
            </a:p>
            <a:p>
              <a:pPr marL="342900" indent="-342900" algn="ct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Admitted?</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BC024073-50CB-4E66-9413-C66F98941261}"/>
              </a:ext>
            </a:extLst>
          </p:cNvPr>
          <p:cNvGrpSpPr/>
          <p:nvPr/>
        </p:nvGrpSpPr>
        <p:grpSpPr>
          <a:xfrm>
            <a:off x="5020728" y="3460313"/>
            <a:ext cx="3427947" cy="3314898"/>
            <a:chOff x="4903282" y="3393201"/>
            <a:chExt cx="3427947" cy="3314898"/>
          </a:xfrm>
        </p:grpSpPr>
        <p:pic>
          <p:nvPicPr>
            <p:cNvPr id="2" name="Picture 1">
              <a:extLst>
                <a:ext uri="{FF2B5EF4-FFF2-40B4-BE49-F238E27FC236}">
                  <a16:creationId xmlns:a16="http://schemas.microsoft.com/office/drawing/2014/main" id="{70EEAA2F-820C-40D0-B2B5-34BE43D11A38}"/>
                </a:ext>
              </a:extLst>
            </p:cNvPr>
            <p:cNvPicPr>
              <a:picLocks noChangeAspect="1"/>
            </p:cNvPicPr>
            <p:nvPr/>
          </p:nvPicPr>
          <p:blipFill>
            <a:blip r:embed="rId3"/>
            <a:stretch>
              <a:fillRect/>
            </a:stretch>
          </p:blipFill>
          <p:spPr>
            <a:xfrm>
              <a:off x="4903282" y="3393201"/>
              <a:ext cx="3427947" cy="3314898"/>
            </a:xfrm>
            <a:prstGeom prst="rect">
              <a:avLst/>
            </a:prstGeom>
          </p:spPr>
        </p:pic>
        <p:sp>
          <p:nvSpPr>
            <p:cNvPr id="20" name="TextBox 19">
              <a:extLst>
                <a:ext uri="{FF2B5EF4-FFF2-40B4-BE49-F238E27FC236}">
                  <a16:creationId xmlns:a16="http://schemas.microsoft.com/office/drawing/2014/main" id="{89883702-86A7-4A18-BC64-4EF4EE6D54D2}"/>
                </a:ext>
              </a:extLst>
            </p:cNvPr>
            <p:cNvSpPr txBox="1"/>
            <p:nvPr/>
          </p:nvSpPr>
          <p:spPr>
            <a:xfrm>
              <a:off x="5588029" y="3667621"/>
              <a:ext cx="2259906" cy="2862322"/>
            </a:xfrm>
            <a:prstGeom prst="rect">
              <a:avLst/>
            </a:prstGeom>
            <a:noFill/>
          </p:spPr>
          <p:txBody>
            <a:bodyPr wrap="square" rtlCol="0">
              <a:spAutoFit/>
            </a:bodyPr>
            <a:lstStyle/>
            <a:p>
              <a:r>
                <a:rPr lang="en-US" b="1" dirty="0">
                  <a:solidFill>
                    <a:schemeClr val="bg1"/>
                  </a:solidFill>
                  <a:latin typeface="+mj-lt"/>
                </a:rPr>
                <a:t>Requires an Injury Severity of 3+</a:t>
              </a:r>
            </a:p>
            <a:p>
              <a:pPr marL="285750" indent="-285750">
                <a:buFont typeface="Arial" panose="020B0604020202020204" pitchFamily="34" charset="0"/>
                <a:buChar char="•"/>
              </a:pPr>
              <a:r>
                <a:rPr lang="en-US" dirty="0">
                  <a:solidFill>
                    <a:schemeClr val="bg1"/>
                  </a:solidFill>
                  <a:latin typeface="+mj-lt"/>
                </a:rPr>
                <a:t>Fall, Accidental Injury</a:t>
              </a:r>
            </a:p>
            <a:p>
              <a:pPr marL="285750" indent="-285750">
                <a:buFont typeface="Arial" panose="020B0604020202020204" pitchFamily="34" charset="0"/>
                <a:buChar char="•"/>
              </a:pPr>
              <a:r>
                <a:rPr lang="en-US" dirty="0">
                  <a:solidFill>
                    <a:schemeClr val="bg1"/>
                  </a:solidFill>
                  <a:latin typeface="+mj-lt"/>
                </a:rPr>
                <a:t>Aggressive Physical act Ind/Ind /Ind/Non-Ind</a:t>
              </a:r>
            </a:p>
            <a:p>
              <a:pPr marL="285750" indent="-285750">
                <a:buFont typeface="Arial" panose="020B0604020202020204" pitchFamily="34" charset="0"/>
                <a:buChar char="•"/>
              </a:pPr>
              <a:r>
                <a:rPr lang="en-US" dirty="0">
                  <a:solidFill>
                    <a:schemeClr val="bg1"/>
                  </a:solidFill>
                  <a:latin typeface="+mj-lt"/>
                </a:rPr>
                <a:t>Suicide Attempt</a:t>
              </a:r>
            </a:p>
            <a:p>
              <a:endParaRPr lang="en-US" b="1" dirty="0">
                <a:solidFill>
                  <a:schemeClr val="bg1"/>
                </a:solidFill>
                <a:latin typeface="+mj-lt"/>
              </a:endParaRPr>
            </a:p>
          </p:txBody>
        </p:sp>
      </p:grpSp>
    </p:spTree>
    <p:extLst>
      <p:ext uri="{BB962C8B-B14F-4D97-AF65-F5344CB8AC3E}">
        <p14:creationId xmlns:p14="http://schemas.microsoft.com/office/powerpoint/2010/main" val="103172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8392" y="1679173"/>
            <a:ext cx="10989425" cy="1729046"/>
            <a:chOff x="648393" y="1679172"/>
            <a:chExt cx="8483294" cy="3438240"/>
          </a:xfrm>
        </p:grpSpPr>
        <p:sp>
          <p:nvSpPr>
            <p:cNvPr id="7" name="Freeform 6"/>
            <p:cNvSpPr/>
            <p:nvPr/>
          </p:nvSpPr>
          <p:spPr>
            <a:xfrm>
              <a:off x="648393"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2"/>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dirty="0">
                  <a:latin typeface="Arial" charset="0"/>
                  <a:ea typeface="Arial" charset="0"/>
                  <a:cs typeface="Arial" charset="0"/>
                </a:rPr>
                <a:t>Expected Death</a:t>
              </a:r>
            </a:p>
          </p:txBody>
        </p:sp>
        <p:sp>
          <p:nvSpPr>
            <p:cNvPr id="8" name="Freeform 7"/>
            <p:cNvSpPr/>
            <p:nvPr/>
          </p:nvSpPr>
          <p:spPr>
            <a:xfrm>
              <a:off x="3587700"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3"/>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dirty="0">
                  <a:latin typeface="Arial" charset="0"/>
                  <a:ea typeface="Arial" charset="0"/>
                  <a:cs typeface="Arial" charset="0"/>
                </a:rPr>
                <a:t>Unexpected Death</a:t>
              </a:r>
            </a:p>
          </p:txBody>
        </p:sp>
        <p:sp>
          <p:nvSpPr>
            <p:cNvPr id="9" name="Freeform 8"/>
            <p:cNvSpPr/>
            <p:nvPr/>
          </p:nvSpPr>
          <p:spPr>
            <a:xfrm>
              <a:off x="6459590" y="1679172"/>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4"/>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kern="1200" dirty="0">
                  <a:latin typeface="Arial" charset="0"/>
                  <a:ea typeface="Arial" charset="0"/>
                  <a:cs typeface="Arial" charset="0"/>
                </a:rPr>
                <a:t>Suicide</a:t>
              </a:r>
            </a:p>
          </p:txBody>
        </p:sp>
      </p:grpSp>
      <p:sp>
        <p:nvSpPr>
          <p:cNvPr id="2" name="Title 1"/>
          <p:cNvSpPr>
            <a:spLocks noGrp="1"/>
          </p:cNvSpPr>
          <p:nvPr>
            <p:ph type="title"/>
          </p:nvPr>
        </p:nvSpPr>
        <p:spPr/>
        <p:txBody>
          <a:bodyPr>
            <a:normAutofit/>
          </a:bodyPr>
          <a:lstStyle/>
          <a:p>
            <a:r>
              <a:rPr lang="en-US" dirty="0"/>
              <a:t>Death incident types</a:t>
            </a:r>
          </a:p>
        </p:txBody>
      </p:sp>
      <p:sp>
        <p:nvSpPr>
          <p:cNvPr id="4" name="Content Placeholder 3"/>
          <p:cNvSpPr>
            <a:spLocks noGrp="1"/>
          </p:cNvSpPr>
          <p:nvPr>
            <p:ph sz="half" idx="4294967295"/>
          </p:nvPr>
        </p:nvSpPr>
        <p:spPr>
          <a:xfrm>
            <a:off x="8213789" y="3517458"/>
            <a:ext cx="3759200" cy="3000896"/>
          </a:xfrm>
        </p:spPr>
        <p:txBody>
          <a:bodyPr>
            <a:normAutofit fontScale="92500" lnSpcReduction="10000"/>
          </a:bodyPr>
          <a:lstStyle/>
          <a:p>
            <a:r>
              <a:rPr lang="en-US" sz="2000" dirty="0"/>
              <a:t>Self-inflicted death of an individual</a:t>
            </a:r>
          </a:p>
          <a:p>
            <a:r>
              <a:rPr lang="en-US" sz="2000" dirty="0"/>
              <a:t>Individual was enrolled in DBHDD services</a:t>
            </a:r>
          </a:p>
          <a:p>
            <a:pPr marL="0" indent="0">
              <a:buNone/>
            </a:pPr>
            <a:r>
              <a:rPr lang="en-US" sz="2000" dirty="0"/>
              <a:t>	     OR</a:t>
            </a:r>
          </a:p>
          <a:p>
            <a:r>
              <a:rPr lang="en-US" sz="2000" dirty="0"/>
              <a:t>Discharged/transferred from services within 30 days of death</a:t>
            </a:r>
          </a:p>
          <a:p>
            <a:r>
              <a:rPr lang="en-US" sz="2000" dirty="0"/>
              <a:t>COD confirmed by a coroner/medical examiner</a:t>
            </a:r>
          </a:p>
          <a:p>
            <a:endParaRPr lang="en-US" sz="2000" dirty="0"/>
          </a:p>
          <a:p>
            <a:endParaRPr lang="en-US" sz="2000" dirty="0"/>
          </a:p>
        </p:txBody>
      </p:sp>
      <p:sp>
        <p:nvSpPr>
          <p:cNvPr id="12" name="Content Placeholder 3"/>
          <p:cNvSpPr>
            <a:spLocks noGrp="1"/>
          </p:cNvSpPr>
          <p:nvPr>
            <p:ph sz="half" idx="4294967295"/>
          </p:nvPr>
        </p:nvSpPr>
        <p:spPr>
          <a:xfrm>
            <a:off x="648392" y="3517458"/>
            <a:ext cx="3461487" cy="3000896"/>
          </a:xfrm>
        </p:spPr>
        <p:txBody>
          <a:bodyPr>
            <a:normAutofit fontScale="85000" lnSpcReduction="10000"/>
          </a:bodyPr>
          <a:lstStyle/>
          <a:p>
            <a:r>
              <a:rPr lang="en-US" sz="2400" dirty="0"/>
              <a:t>Cause of Death (COD) from terminal disease greater than 30 days</a:t>
            </a:r>
          </a:p>
          <a:p>
            <a:r>
              <a:rPr lang="en-US" sz="2400" dirty="0"/>
              <a:t>In residential services (not Shelter Plus, HUD, etc.)</a:t>
            </a:r>
          </a:p>
          <a:p>
            <a:r>
              <a:rPr lang="en-US" sz="2400" dirty="0"/>
              <a:t>Occurred on site of provider or in presence of staff</a:t>
            </a:r>
          </a:p>
          <a:p>
            <a:r>
              <a:rPr lang="en-US" sz="2400" dirty="0"/>
              <a:t>Person was discharged within 30 days of death</a:t>
            </a:r>
          </a:p>
        </p:txBody>
      </p:sp>
      <p:sp>
        <p:nvSpPr>
          <p:cNvPr id="13" name="Content Placeholder 3"/>
          <p:cNvSpPr>
            <a:spLocks noGrp="1"/>
          </p:cNvSpPr>
          <p:nvPr>
            <p:ph sz="half" idx="4294967295"/>
          </p:nvPr>
        </p:nvSpPr>
        <p:spPr>
          <a:xfrm>
            <a:off x="4456028" y="3517458"/>
            <a:ext cx="3461487" cy="3000896"/>
          </a:xfrm>
        </p:spPr>
        <p:txBody>
          <a:bodyPr>
            <a:normAutofit/>
          </a:bodyPr>
          <a:lstStyle/>
          <a:p>
            <a:r>
              <a:rPr lang="en-US" sz="2000" dirty="0"/>
              <a:t>Doesn’t meet definition of other death codes</a:t>
            </a:r>
          </a:p>
          <a:p>
            <a:r>
              <a:rPr lang="en-US" sz="2000" dirty="0"/>
              <a:t>In residential services (not Shelter Plus, HUD, etc.)</a:t>
            </a:r>
          </a:p>
          <a:p>
            <a:r>
              <a:rPr lang="en-US" sz="2000" dirty="0"/>
              <a:t>Occurred on site of provider or in presence of staff</a:t>
            </a:r>
          </a:p>
          <a:p>
            <a:r>
              <a:rPr lang="en-US" sz="2000" dirty="0"/>
              <a:t>Person was discharged within 30 days of death </a:t>
            </a:r>
          </a:p>
        </p:txBody>
      </p:sp>
    </p:spTree>
    <p:extLst>
      <p:ext uri="{BB962C8B-B14F-4D97-AF65-F5344CB8AC3E}">
        <p14:creationId xmlns:p14="http://schemas.microsoft.com/office/powerpoint/2010/main" val="896374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76526" y="1679174"/>
            <a:ext cx="7269123" cy="1729045"/>
            <a:chOff x="648393" y="1679174"/>
            <a:chExt cx="5611404" cy="3438238"/>
          </a:xfrm>
        </p:grpSpPr>
        <p:sp>
          <p:nvSpPr>
            <p:cNvPr id="7" name="Freeform 6"/>
            <p:cNvSpPr/>
            <p:nvPr/>
          </p:nvSpPr>
          <p:spPr>
            <a:xfrm>
              <a:off x="648393"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2"/>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dirty="0">
                  <a:latin typeface="Arial" charset="0"/>
                  <a:ea typeface="Arial" charset="0"/>
                  <a:cs typeface="Arial" charset="0"/>
                </a:rPr>
                <a:t>Enrolled Individual</a:t>
              </a:r>
            </a:p>
          </p:txBody>
        </p:sp>
        <p:sp>
          <p:nvSpPr>
            <p:cNvPr id="8" name="Freeform 7"/>
            <p:cNvSpPr/>
            <p:nvPr/>
          </p:nvSpPr>
          <p:spPr>
            <a:xfrm>
              <a:off x="3587700"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3"/>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dirty="0">
                  <a:latin typeface="Arial" charset="0"/>
                  <a:ea typeface="Arial" charset="0"/>
                  <a:cs typeface="Arial" charset="0"/>
                </a:rPr>
                <a:t>Alleged Homicide</a:t>
              </a:r>
            </a:p>
          </p:txBody>
        </p:sp>
      </p:grpSp>
      <p:sp>
        <p:nvSpPr>
          <p:cNvPr id="2" name="Title 1"/>
          <p:cNvSpPr>
            <a:spLocks noGrp="1"/>
          </p:cNvSpPr>
          <p:nvPr>
            <p:ph type="title"/>
          </p:nvPr>
        </p:nvSpPr>
        <p:spPr/>
        <p:txBody>
          <a:bodyPr>
            <a:normAutofit/>
          </a:bodyPr>
          <a:lstStyle/>
          <a:p>
            <a:r>
              <a:rPr lang="en-US" dirty="0"/>
              <a:t>Death incident types</a:t>
            </a:r>
          </a:p>
        </p:txBody>
      </p:sp>
      <p:sp>
        <p:nvSpPr>
          <p:cNvPr id="12" name="Content Placeholder 3"/>
          <p:cNvSpPr>
            <a:spLocks noGrp="1"/>
          </p:cNvSpPr>
          <p:nvPr>
            <p:ph sz="half" idx="4294967295"/>
          </p:nvPr>
        </p:nvSpPr>
        <p:spPr>
          <a:xfrm>
            <a:off x="2384915" y="3517458"/>
            <a:ext cx="3614535" cy="3000896"/>
          </a:xfrm>
        </p:spPr>
        <p:txBody>
          <a:bodyPr>
            <a:normAutofit/>
          </a:bodyPr>
          <a:lstStyle/>
          <a:p>
            <a:r>
              <a:rPr lang="en-US" sz="2400" dirty="0"/>
              <a:t>Don’t meet definition of other death codes</a:t>
            </a:r>
          </a:p>
          <a:p>
            <a:r>
              <a:rPr lang="en-US" sz="2400" dirty="0"/>
              <a:t>Individual was enrolled in DBHDD services</a:t>
            </a:r>
          </a:p>
          <a:p>
            <a:r>
              <a:rPr lang="en-US" sz="2400" dirty="0"/>
              <a:t>Discharged/transferred from services within 30 days of death</a:t>
            </a:r>
          </a:p>
        </p:txBody>
      </p:sp>
      <p:sp>
        <p:nvSpPr>
          <p:cNvPr id="13" name="Content Placeholder 3"/>
          <p:cNvSpPr>
            <a:spLocks noGrp="1"/>
          </p:cNvSpPr>
          <p:nvPr>
            <p:ph sz="half" idx="4294967295"/>
          </p:nvPr>
        </p:nvSpPr>
        <p:spPr>
          <a:xfrm>
            <a:off x="6192551" y="3517458"/>
            <a:ext cx="3684874" cy="3000896"/>
          </a:xfrm>
        </p:spPr>
        <p:txBody>
          <a:bodyPr>
            <a:normAutofit fontScale="92500" lnSpcReduction="20000"/>
          </a:bodyPr>
          <a:lstStyle/>
          <a:p>
            <a:r>
              <a:rPr lang="en-US" sz="2400" dirty="0"/>
              <a:t>Injury inflicted on an individual resulting in death </a:t>
            </a:r>
          </a:p>
          <a:p>
            <a:r>
              <a:rPr lang="en-US" sz="2400" dirty="0"/>
              <a:t>Individual was enrolled in DBHDD services</a:t>
            </a:r>
          </a:p>
          <a:p>
            <a:r>
              <a:rPr lang="en-US" sz="2400" dirty="0"/>
              <a:t>Discharged/transferred from services within 30 days of death</a:t>
            </a:r>
          </a:p>
          <a:p>
            <a:r>
              <a:rPr lang="en-US" sz="2400" dirty="0"/>
              <a:t>COD confirmed by a coroner/medical examiner</a:t>
            </a:r>
          </a:p>
          <a:p>
            <a:endParaRPr lang="en-US" sz="2400" dirty="0"/>
          </a:p>
          <a:p>
            <a:endParaRPr lang="en-US" sz="2400" dirty="0"/>
          </a:p>
          <a:p>
            <a:endParaRPr lang="en-US" sz="2400" dirty="0"/>
          </a:p>
        </p:txBody>
      </p:sp>
    </p:spTree>
    <p:extLst>
      <p:ext uri="{BB962C8B-B14F-4D97-AF65-F5344CB8AC3E}">
        <p14:creationId xmlns:p14="http://schemas.microsoft.com/office/powerpoint/2010/main" val="4976981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Incident Associations</a:t>
            </a:r>
          </a:p>
        </p:txBody>
      </p:sp>
      <p:sp>
        <p:nvSpPr>
          <p:cNvPr id="6" name="TextBox 5">
            <a:extLst>
              <a:ext uri="{FF2B5EF4-FFF2-40B4-BE49-F238E27FC236}">
                <a16:creationId xmlns:a16="http://schemas.microsoft.com/office/drawing/2014/main" id="{94B237FB-0CC2-081B-A60E-C934190D0133}"/>
              </a:ext>
            </a:extLst>
          </p:cNvPr>
          <p:cNvSpPr txBox="1"/>
          <p:nvPr/>
        </p:nvSpPr>
        <p:spPr>
          <a:xfrm>
            <a:off x="1661020" y="1560352"/>
            <a:ext cx="8992998" cy="3046988"/>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chemeClr val="tx2"/>
              </a:solidFill>
              <a:latin typeface="+mj-lt"/>
            </a:endParaRPr>
          </a:p>
          <a:p>
            <a:pPr marL="285750" indent="-285750">
              <a:buFont typeface="Arial" panose="020B0604020202020204" pitchFamily="34" charset="0"/>
              <a:buChar char="•"/>
            </a:pPr>
            <a:r>
              <a:rPr lang="en-US" sz="2400" dirty="0">
                <a:solidFill>
                  <a:schemeClr val="tx2"/>
                </a:solidFill>
                <a:latin typeface="+mj-lt"/>
              </a:rPr>
              <a:t>Please visit DBHDD University to access the Incident Management Image Training at: </a:t>
            </a:r>
          </a:p>
          <a:p>
            <a:pPr marL="285750" indent="-285750">
              <a:buFont typeface="Arial" panose="020B0604020202020204" pitchFamily="34" charset="0"/>
              <a:buChar char="•"/>
            </a:pPr>
            <a:endParaRPr lang="en-US" sz="2400" dirty="0">
              <a:solidFill>
                <a:schemeClr val="tx2"/>
              </a:solidFill>
              <a:latin typeface="+mj-lt"/>
            </a:endParaRPr>
          </a:p>
          <a:p>
            <a:pPr marL="742950" lvl="1" indent="-285750">
              <a:buFont typeface="Arial" panose="020B0604020202020204" pitchFamily="34" charset="0"/>
              <a:buChar char="•"/>
            </a:pPr>
            <a:r>
              <a:rPr lang="en-US" sz="2400" dirty="0">
                <a:solidFill>
                  <a:schemeClr val="tx2"/>
                </a:solidFill>
                <a:latin typeface="+mj-lt"/>
              </a:rPr>
              <a:t> </a:t>
            </a:r>
            <a:r>
              <a:rPr lang="en-US" sz="2400" dirty="0">
                <a:solidFill>
                  <a:schemeClr val="tx2"/>
                </a:solidFill>
                <a:latin typeface="+mj-lt"/>
                <a:hlinkClick r:id="rId3"/>
              </a:rPr>
              <a:t>https://dbhdduniversity.com/incident-management.html</a:t>
            </a:r>
            <a:r>
              <a:rPr lang="en-US" sz="2400" dirty="0">
                <a:solidFill>
                  <a:schemeClr val="tx2"/>
                </a:solidFill>
                <a:latin typeface="+mj-lt"/>
              </a:rPr>
              <a:t> </a:t>
            </a:r>
          </a:p>
          <a:p>
            <a:pPr marL="285750" indent="-285750">
              <a:buFont typeface="Arial" panose="020B0604020202020204" pitchFamily="34" charset="0"/>
              <a:buChar char="•"/>
            </a:pPr>
            <a:endParaRPr lang="en-US" sz="2400" dirty="0">
              <a:solidFill>
                <a:schemeClr val="tx2"/>
              </a:solidFill>
              <a:latin typeface="+mj-lt"/>
            </a:endParaRPr>
          </a:p>
          <a:p>
            <a:pPr marL="285750" indent="-285750">
              <a:buFont typeface="Arial" panose="020B0604020202020204" pitchFamily="34" charset="0"/>
              <a:buChar char="•"/>
            </a:pPr>
            <a:r>
              <a:rPr lang="en-US" sz="2400" dirty="0">
                <a:solidFill>
                  <a:schemeClr val="tx2"/>
                </a:solidFill>
                <a:latin typeface="+mj-lt"/>
              </a:rPr>
              <a:t>This training also includes printable job aids for each stage of Image.</a:t>
            </a:r>
          </a:p>
        </p:txBody>
      </p:sp>
    </p:spTree>
    <p:extLst>
      <p:ext uri="{BB962C8B-B14F-4D97-AF65-F5344CB8AC3E}">
        <p14:creationId xmlns:p14="http://schemas.microsoft.com/office/powerpoint/2010/main" val="19044946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05"/>
            <a:ext cx="10915996" cy="1325563"/>
          </a:xfrm>
        </p:spPr>
        <p:txBody>
          <a:bodyPr>
            <a:normAutofit/>
          </a:bodyPr>
          <a:lstStyle/>
          <a:p>
            <a:r>
              <a:rPr lang="en-US" dirty="0"/>
              <a:t>Email Contacts </a:t>
            </a:r>
          </a:p>
        </p:txBody>
      </p:sp>
      <p:sp>
        <p:nvSpPr>
          <p:cNvPr id="14" name="TextBox 13"/>
          <p:cNvSpPr txBox="1"/>
          <p:nvPr/>
        </p:nvSpPr>
        <p:spPr>
          <a:xfrm>
            <a:off x="321366" y="1470768"/>
            <a:ext cx="5615668" cy="1403803"/>
          </a:xfrm>
          <a:prstGeom prst="rect">
            <a:avLst/>
          </a:prstGeom>
          <a:solidFill>
            <a:schemeClr val="accent1"/>
          </a:solidFill>
          <a:ln>
            <a:noFill/>
          </a:ln>
        </p:spPr>
        <p:txBody>
          <a:bodyPr wrap="square" lIns="274320" tIns="365760" bIns="91440" rtlCol="0">
            <a:noAutofit/>
          </a:bodyPr>
          <a:lstStyle/>
          <a:p>
            <a:r>
              <a:rPr lang="en-US" sz="2400" dirty="0">
                <a:solidFill>
                  <a:schemeClr val="bg1"/>
                </a:solidFill>
                <a:latin typeface="Arial" charset="0"/>
                <a:ea typeface="Arial" charset="0"/>
                <a:cs typeface="Arial" charset="0"/>
              </a:rPr>
              <a:t>Image Issues:</a:t>
            </a:r>
          </a:p>
          <a:p>
            <a:r>
              <a:rPr lang="en-US" sz="2400" dirty="0">
                <a:solidFill>
                  <a:schemeClr val="bg1"/>
                </a:solidFill>
                <a:latin typeface="Arial" charset="0"/>
                <a:ea typeface="Arial" charset="0"/>
                <a:cs typeface="Arial" charset="0"/>
              </a:rPr>
              <a:t>Image.App@dbhdd.ga.gov </a:t>
            </a:r>
          </a:p>
        </p:txBody>
      </p:sp>
      <p:sp>
        <p:nvSpPr>
          <p:cNvPr id="15" name="TextBox 14"/>
          <p:cNvSpPr txBox="1"/>
          <p:nvPr/>
        </p:nvSpPr>
        <p:spPr>
          <a:xfrm>
            <a:off x="6271532" y="1470768"/>
            <a:ext cx="5615668" cy="1403803"/>
          </a:xfrm>
          <a:prstGeom prst="rect">
            <a:avLst/>
          </a:prstGeom>
          <a:solidFill>
            <a:schemeClr val="accent2"/>
          </a:solidFill>
          <a:ln>
            <a:noFill/>
          </a:ln>
        </p:spPr>
        <p:txBody>
          <a:bodyPr wrap="square" lIns="274320" tIns="365760" bIns="91440" rtlCol="0">
            <a:noAutofit/>
          </a:bodyPr>
          <a:lstStyle/>
          <a:p>
            <a:r>
              <a:rPr lang="en-US" sz="2400" dirty="0">
                <a:solidFill>
                  <a:schemeClr val="bg1"/>
                </a:solidFill>
                <a:latin typeface="Arial" charset="0"/>
                <a:ea typeface="Arial" charset="0"/>
                <a:cs typeface="Arial" charset="0"/>
              </a:rPr>
              <a:t>Incident Reporting:</a:t>
            </a:r>
          </a:p>
          <a:p>
            <a:r>
              <a:rPr lang="en-US" sz="2400" dirty="0">
                <a:solidFill>
                  <a:schemeClr val="bg1"/>
                </a:solidFill>
                <a:latin typeface="Arial" charset="0"/>
                <a:ea typeface="Arial" charset="0"/>
                <a:cs typeface="Arial" charset="0"/>
              </a:rPr>
              <a:t>dbhddincidents@dbhdd.ga.gov</a:t>
            </a:r>
          </a:p>
        </p:txBody>
      </p:sp>
      <p:sp>
        <p:nvSpPr>
          <p:cNvPr id="18" name="TextBox 17"/>
          <p:cNvSpPr txBox="1"/>
          <p:nvPr/>
        </p:nvSpPr>
        <p:spPr>
          <a:xfrm>
            <a:off x="321366" y="3293656"/>
            <a:ext cx="5615668" cy="1403803"/>
          </a:xfrm>
          <a:prstGeom prst="rect">
            <a:avLst/>
          </a:prstGeom>
          <a:solidFill>
            <a:schemeClr val="accent2"/>
          </a:solidFill>
          <a:ln>
            <a:noFill/>
          </a:ln>
        </p:spPr>
        <p:txBody>
          <a:bodyPr wrap="square" lIns="274320" tIns="365760" bIns="91440" rtlCol="0">
            <a:noAutofit/>
          </a:bodyPr>
          <a:lstStyle/>
          <a:p>
            <a:r>
              <a:rPr lang="en-US" sz="2400" dirty="0">
                <a:solidFill>
                  <a:schemeClr val="bg1"/>
                </a:solidFill>
                <a:latin typeface="Arial" charset="0"/>
                <a:ea typeface="Arial" charset="0"/>
                <a:cs typeface="Arial" charset="0"/>
              </a:rPr>
              <a:t>Investigations:</a:t>
            </a:r>
          </a:p>
          <a:p>
            <a:r>
              <a:rPr lang="en-US" sz="2400" dirty="0">
                <a:solidFill>
                  <a:schemeClr val="bg1"/>
                </a:solidFill>
                <a:latin typeface="Arial" charset="0"/>
                <a:ea typeface="Arial" charset="0"/>
                <a:cs typeface="Arial" charset="0"/>
              </a:rPr>
              <a:t>dbhdd.investigations@dbhdd.ga.gov</a:t>
            </a:r>
          </a:p>
        </p:txBody>
      </p:sp>
      <p:sp>
        <p:nvSpPr>
          <p:cNvPr id="19" name="TextBox 18"/>
          <p:cNvSpPr txBox="1"/>
          <p:nvPr/>
        </p:nvSpPr>
        <p:spPr>
          <a:xfrm>
            <a:off x="6296198" y="3293656"/>
            <a:ext cx="5615668" cy="1403803"/>
          </a:xfrm>
          <a:prstGeom prst="rect">
            <a:avLst/>
          </a:prstGeom>
          <a:solidFill>
            <a:schemeClr val="accent1"/>
          </a:solidFill>
          <a:ln>
            <a:noFill/>
          </a:ln>
        </p:spPr>
        <p:txBody>
          <a:bodyPr wrap="square" lIns="274320" tIns="365760" bIns="91440" rtlCol="0">
            <a:noAutofit/>
          </a:bodyPr>
          <a:lstStyle/>
          <a:p>
            <a:r>
              <a:rPr lang="en-US" sz="2400" dirty="0">
                <a:solidFill>
                  <a:schemeClr val="bg1"/>
                </a:solidFill>
                <a:latin typeface="Arial" charset="0"/>
                <a:ea typeface="Arial" charset="0"/>
                <a:cs typeface="Arial" charset="0"/>
              </a:rPr>
              <a:t>CAPS:</a:t>
            </a:r>
          </a:p>
          <a:p>
            <a:r>
              <a:rPr lang="en-US" sz="2400" dirty="0">
                <a:solidFill>
                  <a:schemeClr val="bg1"/>
                </a:solidFill>
                <a:latin typeface="Arial" charset="0"/>
                <a:ea typeface="Arial" charset="0"/>
                <a:cs typeface="Arial" charset="0"/>
              </a:rPr>
              <a:t>CAP.Request@dbhdd.ga.gov</a:t>
            </a:r>
          </a:p>
          <a:p>
            <a:endParaRPr lang="en-US" sz="2400" dirty="0">
              <a:solidFill>
                <a:schemeClr val="bg1"/>
              </a:solidFill>
              <a:latin typeface="Arial" charset="0"/>
              <a:ea typeface="Arial" charset="0"/>
              <a:cs typeface="Arial" charset="0"/>
            </a:endParaRPr>
          </a:p>
        </p:txBody>
      </p:sp>
      <p:sp>
        <p:nvSpPr>
          <p:cNvPr id="22" name="TextBox 21">
            <a:extLst>
              <a:ext uri="{FF2B5EF4-FFF2-40B4-BE49-F238E27FC236}">
                <a16:creationId xmlns:a16="http://schemas.microsoft.com/office/drawing/2014/main" id="{1FBD5AE9-CEA7-467C-8177-D951FB877240}"/>
              </a:ext>
            </a:extLst>
          </p:cNvPr>
          <p:cNvSpPr txBox="1"/>
          <p:nvPr/>
        </p:nvSpPr>
        <p:spPr>
          <a:xfrm>
            <a:off x="6271532" y="5028898"/>
            <a:ext cx="5615668" cy="1403803"/>
          </a:xfrm>
          <a:prstGeom prst="rect">
            <a:avLst/>
          </a:prstGeom>
          <a:solidFill>
            <a:schemeClr val="accent2"/>
          </a:solidFill>
          <a:ln>
            <a:noFill/>
          </a:ln>
        </p:spPr>
        <p:txBody>
          <a:bodyPr wrap="square" lIns="274320" tIns="365760" bIns="91440" rtlCol="0">
            <a:noAutofit/>
          </a:bodyPr>
          <a:lstStyle/>
          <a:p>
            <a:r>
              <a:rPr lang="en-US" sz="2400" dirty="0">
                <a:solidFill>
                  <a:schemeClr val="bg1"/>
                </a:solidFill>
                <a:latin typeface="Arial" charset="0"/>
                <a:ea typeface="Arial" charset="0"/>
                <a:cs typeface="Arial" charset="0"/>
              </a:rPr>
              <a:t>Keisha Davis:</a:t>
            </a:r>
          </a:p>
          <a:p>
            <a:r>
              <a:rPr lang="en-US" sz="2400" dirty="0">
                <a:solidFill>
                  <a:schemeClr val="bg1"/>
                </a:solidFill>
                <a:latin typeface="Arial" charset="0"/>
                <a:ea typeface="Arial" charset="0"/>
                <a:cs typeface="Arial" charset="0"/>
              </a:rPr>
              <a:t>Keisha.Davis@dbhdd.ga.gov</a:t>
            </a:r>
          </a:p>
        </p:txBody>
      </p:sp>
    </p:spTree>
    <p:extLst>
      <p:ext uri="{BB962C8B-B14F-4D97-AF65-F5344CB8AC3E}">
        <p14:creationId xmlns:p14="http://schemas.microsoft.com/office/powerpoint/2010/main" val="20027712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E12460-D1CB-A113-8367-706CA238A1C9}"/>
              </a:ext>
            </a:extLst>
          </p:cNvPr>
          <p:cNvSpPr>
            <a:spLocks noGrp="1"/>
          </p:cNvSpPr>
          <p:nvPr>
            <p:ph type="title"/>
          </p:nvPr>
        </p:nvSpPr>
        <p:spPr>
          <a:xfrm>
            <a:off x="1075767" y="1188637"/>
            <a:ext cx="2988234" cy="4480726"/>
          </a:xfrm>
        </p:spPr>
        <p:txBody>
          <a:bodyPr>
            <a:normAutofit/>
          </a:bodyPr>
          <a:lstStyle/>
          <a:p>
            <a:pPr algn="r"/>
            <a:r>
              <a:rPr lang="en-US" sz="5100"/>
              <a:t>Regional Break Outs</a:t>
            </a:r>
          </a:p>
        </p:txBody>
      </p:sp>
      <p:cxnSp>
        <p:nvCxnSpPr>
          <p:cNvPr id="25" name="Straight Connector 2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0292264-189D-23C3-BE63-B2FF5D4192DA}"/>
              </a:ext>
            </a:extLst>
          </p:cNvPr>
          <p:cNvSpPr>
            <a:spLocks noGrp="1"/>
          </p:cNvSpPr>
          <p:nvPr>
            <p:ph idx="1"/>
          </p:nvPr>
        </p:nvSpPr>
        <p:spPr>
          <a:xfrm>
            <a:off x="5255260" y="1648870"/>
            <a:ext cx="4702848" cy="3560260"/>
          </a:xfrm>
        </p:spPr>
        <p:txBody>
          <a:bodyPr anchor="ctr">
            <a:normAutofit/>
          </a:bodyPr>
          <a:lstStyle/>
          <a:p>
            <a:pPr marL="0" indent="0">
              <a:buNone/>
            </a:pPr>
            <a:r>
              <a:rPr lang="en-US" sz="2400">
                <a:latin typeface="Calibri" panose="020F0502020204030204" pitchFamily="34" charset="0"/>
                <a:ea typeface="Calibri" panose="020F0502020204030204" pitchFamily="34" charset="0"/>
                <a:cs typeface="Times New Roman" panose="02020603050405020304" pitchFamily="18" charset="0"/>
              </a:rPr>
              <a:t>Regional “Break Out” Sessions will be led by your local RSA followed by general Q/A. Look for the table with your designated regional field office </a:t>
            </a:r>
            <a:endParaRPr lang="en-US" sz="2400"/>
          </a:p>
        </p:txBody>
      </p:sp>
    </p:spTree>
    <p:extLst>
      <p:ext uri="{BB962C8B-B14F-4D97-AF65-F5344CB8AC3E}">
        <p14:creationId xmlns:p14="http://schemas.microsoft.com/office/powerpoint/2010/main" val="3081937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967" y="489857"/>
            <a:ext cx="5898133" cy="766510"/>
          </a:xfrm>
        </p:spPr>
        <p:txBody>
          <a:bodyPr>
            <a:normAutofit/>
          </a:bodyPr>
          <a:lstStyle/>
          <a:p>
            <a:pPr algn="ctr"/>
            <a:r>
              <a:rPr lang="en-US" sz="2694" b="1"/>
              <a:t>General Session Q/A</a:t>
            </a:r>
          </a:p>
        </p:txBody>
      </p:sp>
      <p:pic>
        <p:nvPicPr>
          <p:cNvPr id="4" name="Content Placeholder 3">
            <a:extLst>
              <a:ext uri="{FF2B5EF4-FFF2-40B4-BE49-F238E27FC236}">
                <a16:creationId xmlns:a16="http://schemas.microsoft.com/office/drawing/2014/main" id="{C8AD6840-9510-4801-89B4-52D16534F2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87573" y="3744805"/>
            <a:ext cx="6416855" cy="250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454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497" y="4687321"/>
            <a:ext cx="896964" cy="1323861"/>
          </a:xfrm>
          <a:prstGeom prst="rect">
            <a:avLst/>
          </a:prstGeom>
        </p:spPr>
      </p:pic>
      <p:sp>
        <p:nvSpPr>
          <p:cNvPr id="12" name="Subtitle 11"/>
          <p:cNvSpPr>
            <a:spLocks noGrp="1"/>
          </p:cNvSpPr>
          <p:nvPr>
            <p:ph type="subTitle" idx="1"/>
          </p:nvPr>
        </p:nvSpPr>
        <p:spPr>
          <a:xfrm>
            <a:off x="4447308" y="3754438"/>
            <a:ext cx="7606147" cy="394481"/>
          </a:xfrm>
        </p:spPr>
        <p:txBody>
          <a:bodyPr>
            <a:normAutofit/>
          </a:bodyPr>
          <a:lstStyle/>
          <a:p>
            <a:r>
              <a:rPr lang="en-US" sz="1700" dirty="0"/>
              <a:t>Georgia Department of Behavioral Health &amp; Developmental Disabilities</a:t>
            </a:r>
          </a:p>
        </p:txBody>
      </p:sp>
    </p:spTree>
    <p:extLst>
      <p:ext uri="{BB962C8B-B14F-4D97-AF65-F5344CB8AC3E}">
        <p14:creationId xmlns:p14="http://schemas.microsoft.com/office/powerpoint/2010/main" val="198628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1AC5-AEF6-432F-8819-06B54C715308}"/>
              </a:ext>
            </a:extLst>
          </p:cNvPr>
          <p:cNvSpPr>
            <a:spLocks noGrp="1"/>
          </p:cNvSpPr>
          <p:nvPr>
            <p:ph type="title"/>
          </p:nvPr>
        </p:nvSpPr>
        <p:spPr>
          <a:xfrm>
            <a:off x="2270850" y="334644"/>
            <a:ext cx="7650301" cy="1017441"/>
          </a:xfrm>
        </p:spPr>
        <p:txBody>
          <a:bodyPr vert="horz" lIns="80682" tIns="40341" rIns="80682" bIns="40341" rtlCol="0" anchor="ctr">
            <a:normAutofit/>
          </a:bodyPr>
          <a:lstStyle/>
          <a:p>
            <a:pPr algn="ctr" defTabSz="806867"/>
            <a:r>
              <a:rPr lang="en-US" sz="3441" dirty="0">
                <a:latin typeface="+mj-lt"/>
              </a:rPr>
              <a:t>Change of Location pg. 2</a:t>
            </a:r>
          </a:p>
        </p:txBody>
      </p:sp>
      <p:pic>
        <p:nvPicPr>
          <p:cNvPr id="6" name="Content Placeholder 5">
            <a:extLst>
              <a:ext uri="{FF2B5EF4-FFF2-40B4-BE49-F238E27FC236}">
                <a16:creationId xmlns:a16="http://schemas.microsoft.com/office/drawing/2014/main" id="{E28B4F37-1751-3259-D2A6-EEB0B1B783FC}"/>
              </a:ext>
            </a:extLst>
          </p:cNvPr>
          <p:cNvPicPr>
            <a:picLocks noGrp="1" noChangeAspect="1"/>
          </p:cNvPicPr>
          <p:nvPr>
            <p:ph idx="1"/>
          </p:nvPr>
        </p:nvPicPr>
        <p:blipFill>
          <a:blip r:embed="rId2"/>
          <a:stretch>
            <a:fillRect/>
          </a:stretch>
        </p:blipFill>
        <p:spPr>
          <a:xfrm>
            <a:off x="1731824" y="1200150"/>
            <a:ext cx="8564701" cy="5553075"/>
          </a:xfrm>
        </p:spPr>
      </p:pic>
    </p:spTree>
    <p:extLst>
      <p:ext uri="{BB962C8B-B14F-4D97-AF65-F5344CB8AC3E}">
        <p14:creationId xmlns:p14="http://schemas.microsoft.com/office/powerpoint/2010/main" val="1434864997"/>
      </p:ext>
    </p:extLst>
  </p:cSld>
  <p:clrMapOvr>
    <a:masterClrMapping/>
  </p:clrMapOvr>
</p:sld>
</file>

<file path=ppt/theme/theme1.xml><?xml version="1.0" encoding="utf-8"?>
<a:theme xmlns:a="http://schemas.openxmlformats.org/drawingml/2006/main" name="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8168A53029C37488465A8CCD66004F6" ma:contentTypeVersion="381" ma:contentTypeDescription="Create a new document." ma:contentTypeScope="" ma:versionID="8dca86cc379c708ee44608f996c7e50e">
  <xsd:schema xmlns:xsd="http://www.w3.org/2001/XMLSchema" xmlns:xs="http://www.w3.org/2001/XMLSchema" xmlns:p="http://schemas.microsoft.com/office/2006/metadata/properties" xmlns:ns2="5742d57d-2c17-4fb0-91f0-23904aa490a0" xmlns:ns3="78371316-3e78-4180-b0d5-699864d5ce10" xmlns:ns4="8785fc8e-c1e5-4208-a619-9ac82625e617" targetNamespace="http://schemas.microsoft.com/office/2006/metadata/properties" ma:root="true" ma:fieldsID="3ab546116eaef8ca661039fe655b2bc4" ns2:_="" ns3:_="" ns4:_="">
    <xsd:import namespace="5742d57d-2c17-4fb0-91f0-23904aa490a0"/>
    <xsd:import namespace="78371316-3e78-4180-b0d5-699864d5ce10"/>
    <xsd:import namespace="8785fc8e-c1e5-4208-a619-9ac82625e617"/>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Description0" minOccurs="0"/>
                <xsd:element ref="ns4:LastSharedByUser" minOccurs="0"/>
                <xsd:element ref="ns4: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2d57d-2c17-4fb0-91f0-23904aa490a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371316-3e78-4180-b0d5-699864d5ce10" elementFormDefault="qualified">
    <xsd:import namespace="http://schemas.microsoft.com/office/2006/documentManagement/types"/>
    <xsd:import namespace="http://schemas.microsoft.com/office/infopath/2007/PartnerControls"/>
    <xsd:element name="Description0" ma:index="13" nillable="true" ma:displayName="Description" ma:internalName="Description0">
      <xsd:simpleType>
        <xsd:restriction base="dms:Text">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85fc8e-c1e5-4208-a619-9ac82625e617" elementFormDefault="qualified">
    <xsd:import namespace="http://schemas.microsoft.com/office/2006/documentManagement/types"/>
    <xsd:import namespace="http://schemas.microsoft.com/office/infopath/2007/PartnerControls"/>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78371316-3e78-4180-b0d5-699864d5ce10" xsi:nil="true"/>
    <_dlc_DocId xmlns="5742d57d-2c17-4fb0-91f0-23904aa490a0">DRQURPSXRXJR-1639828013-136</_dlc_DocId>
    <_dlc_DocIdUrl xmlns="5742d57d-2c17-4fb0-91f0-23904aa490a0">
      <Url>https://gets.sharepoint.com/sites/DBHDDCollab/adminops/PublicRelations/_layouts/15/DocIdRedir.aspx?ID=DRQURPSXRXJR-1639828013-136</Url>
      <Description>DRQURPSXRXJR-1639828013-136</Description>
    </_dlc_DocIdUrl>
    <SharedWithUsers xmlns="5742d57d-2c17-4fb0-91f0-23904aa490a0">
      <UserInfo>
        <DisplayName>Breckinridge, Ryan</DisplayName>
        <AccountId>10660</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3C4DC0-3115-4DF3-B4CE-9BD54BE48AE3}">
  <ds:schemaRefs>
    <ds:schemaRef ds:uri="http://schemas.microsoft.com/sharepoint/events"/>
  </ds:schemaRefs>
</ds:datastoreItem>
</file>

<file path=customXml/itemProps2.xml><?xml version="1.0" encoding="utf-8"?>
<ds:datastoreItem xmlns:ds="http://schemas.openxmlformats.org/officeDocument/2006/customXml" ds:itemID="{218DC738-0C0A-4632-A8CC-0A5D3A9F7B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42d57d-2c17-4fb0-91f0-23904aa490a0"/>
    <ds:schemaRef ds:uri="78371316-3e78-4180-b0d5-699864d5ce10"/>
    <ds:schemaRef ds:uri="8785fc8e-c1e5-4208-a619-9ac82625e6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B63F39-1A18-4A42-B013-B5300971EE6B}">
  <ds:schemaRefs>
    <ds:schemaRef ds:uri="http://schemas.microsoft.com/office/2006/metadata/properties"/>
    <ds:schemaRef ds:uri="http://schemas.microsoft.com/office/infopath/2007/PartnerControls"/>
    <ds:schemaRef ds:uri="78371316-3e78-4180-b0d5-699864d5ce10"/>
    <ds:schemaRef ds:uri="5742d57d-2c17-4fb0-91f0-23904aa490a0"/>
  </ds:schemaRefs>
</ds:datastoreItem>
</file>

<file path=customXml/itemProps4.xml><?xml version="1.0" encoding="utf-8"?>
<ds:datastoreItem xmlns:ds="http://schemas.openxmlformats.org/officeDocument/2006/customXml" ds:itemID="{3010707F-FBA5-4FAF-9EE3-1C9004180F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106733</TotalTime>
  <Words>3978</Words>
  <Application>Microsoft Office PowerPoint</Application>
  <PresentationFormat>Widescreen</PresentationFormat>
  <Paragraphs>567</Paragraphs>
  <Slides>88</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88</vt:i4>
      </vt:variant>
    </vt:vector>
  </HeadingPairs>
  <TitlesOfParts>
    <vt:vector size="97" baseType="lpstr">
      <vt:lpstr>arial</vt:lpstr>
      <vt:lpstr>arial</vt:lpstr>
      <vt:lpstr>Arial Black</vt:lpstr>
      <vt:lpstr>Calibri</vt:lpstr>
      <vt:lpstr>Georgia</vt:lpstr>
      <vt:lpstr>Times New Roman</vt:lpstr>
      <vt:lpstr>Wingdings</vt:lpstr>
      <vt:lpstr>Office Theme</vt:lpstr>
      <vt:lpstr>2_Office Theme</vt:lpstr>
      <vt:lpstr>PowerPoint Presentation</vt:lpstr>
      <vt:lpstr>DBHDD IDD Provider Meeting Agenda</vt:lpstr>
      <vt:lpstr> </vt:lpstr>
      <vt:lpstr>PowerPoint Presentation</vt:lpstr>
      <vt:lpstr>House Mate Matching</vt:lpstr>
      <vt:lpstr>House Mate Matching cont.</vt:lpstr>
      <vt:lpstr>House Mate Matching cont.</vt:lpstr>
      <vt:lpstr>Change of Location</vt:lpstr>
      <vt:lpstr>Change of Location pg. 2</vt:lpstr>
      <vt:lpstr>Change of Location pg. 3</vt:lpstr>
      <vt:lpstr>Change of Location pg. 4</vt:lpstr>
      <vt:lpstr>Change of Location pg. 5</vt:lpstr>
      <vt:lpstr>Site Inspection Checklist</vt:lpstr>
      <vt:lpstr>Site Inspection Checklist page 2</vt:lpstr>
      <vt:lpstr>Site Inspection Checklist page 3</vt:lpstr>
      <vt:lpstr>Provider Family Hire Request Form</vt:lpstr>
      <vt:lpstr>Provider Family Hire Request Form cont.</vt:lpstr>
      <vt:lpstr>Provider Family Hire Request Form cont.</vt:lpstr>
      <vt:lpstr>Thank You!</vt:lpstr>
      <vt:lpstr>PowerPoint Presentation</vt:lpstr>
      <vt:lpstr>Today’s Agenda</vt:lpstr>
      <vt:lpstr>Behavioral Supports Services (BSS) – Policy Location</vt:lpstr>
      <vt:lpstr>Behavioral Supports Services (BSS) – ISP Development</vt:lpstr>
      <vt:lpstr>Behavioral Supports Services (BSS) – ISP Development</vt:lpstr>
      <vt:lpstr>Behavioral Supports Services Level 1 &amp; Level 2 (BSS)</vt:lpstr>
      <vt:lpstr>Behavioral Supports Services (BSS) – PA Development</vt:lpstr>
      <vt:lpstr>Behavioral Supports Services (BSS) – PA Development</vt:lpstr>
      <vt:lpstr>Behavioral Supports Services (BSS) – PA Development</vt:lpstr>
      <vt:lpstr>Behavioral Supports Services (BSS) – GAMMIS</vt:lpstr>
      <vt:lpstr>Behavioral Supports Services (BSS) – GAMMIS</vt:lpstr>
      <vt:lpstr>Medicaid Payment Methodology – NOW &amp; COMP  </vt:lpstr>
      <vt:lpstr>Behavioral Supports Services (BSS) – Medicaid Rate Table</vt:lpstr>
      <vt:lpstr>Behavioral Supports Services (BSS) – Billing Guidance</vt:lpstr>
      <vt:lpstr>Behavioral Supports Services (BSS) – Billing Guidance</vt:lpstr>
      <vt:lpstr>Behavioral Supports Services (BSS) – Billing Guidance</vt:lpstr>
      <vt:lpstr>Behavioral Supports Services (BSS) – Billing Guidance</vt:lpstr>
      <vt:lpstr>Behavioral Supports Services (BSS) – Billing Guidance</vt:lpstr>
      <vt:lpstr>Behavioral Supports Services (BSS) – Billing Guidance</vt:lpstr>
      <vt:lpstr>Behavioral Supports Services (BSS) – Billing Guidance</vt:lpstr>
      <vt:lpstr>Behavioral Supports Services (BSS) – Billing Guidance</vt:lpstr>
      <vt:lpstr>Troubleshooting for Billing &amp; Claims</vt:lpstr>
      <vt:lpstr>Thank You!</vt:lpstr>
      <vt:lpstr>PowerPoint Presentation</vt:lpstr>
      <vt:lpstr>Today’s agenda </vt:lpstr>
      <vt:lpstr>A note on language</vt:lpstr>
      <vt:lpstr>What is ASD?</vt:lpstr>
      <vt:lpstr>Functional levels of ASD </vt:lpstr>
      <vt:lpstr>Autism is not linear</vt:lpstr>
      <vt:lpstr>PowerPoint Presentation</vt:lpstr>
      <vt:lpstr> If you've met one person with autism, you've met one person with autism.  ~ Dr. Stephen Shore, autistic professor of special education </vt:lpstr>
      <vt:lpstr>Facilitating Communication</vt:lpstr>
      <vt:lpstr>Visual Supports </vt:lpstr>
      <vt:lpstr>Sensory Considerations</vt:lpstr>
      <vt:lpstr>Sensory Considerations</vt:lpstr>
      <vt:lpstr>Challenging behaviors: important notes</vt:lpstr>
      <vt:lpstr>DBHDD Crisis Services</vt:lpstr>
      <vt:lpstr>ASD Crisis Services and Supports</vt:lpstr>
      <vt:lpstr>Intensive in-Home Services</vt:lpstr>
      <vt:lpstr>ASD Crisis Support Homes</vt:lpstr>
      <vt:lpstr>ASD Crisis Support Homes, cont.</vt:lpstr>
      <vt:lpstr>ASD Crisis Stabilization Unit</vt:lpstr>
      <vt:lpstr>PowerPoint Presentation</vt:lpstr>
      <vt:lpstr>Overview</vt:lpstr>
      <vt:lpstr>Expectations of Behavior Service Providers</vt:lpstr>
      <vt:lpstr>Expectations of Providers Working with BSS Providers</vt:lpstr>
      <vt:lpstr>Level 1 BSS Providers (Chapter 1801)</vt:lpstr>
      <vt:lpstr>Specific Tasks Requiring Level 2 Providers</vt:lpstr>
      <vt:lpstr>Telehealth Options for BSS Providers</vt:lpstr>
      <vt:lpstr>What does this mean?</vt:lpstr>
      <vt:lpstr>In-Person Best Practice Standards</vt:lpstr>
      <vt:lpstr>Office of Behavior Services Behavior Analysts</vt:lpstr>
      <vt:lpstr>Office of Behavior Services Contacts</vt:lpstr>
      <vt:lpstr>PowerPoint Presentation</vt:lpstr>
      <vt:lpstr>PowerPoint Presentation</vt:lpstr>
      <vt:lpstr>Incident Reporting Steps</vt:lpstr>
      <vt:lpstr>Image and Incident Reporting</vt:lpstr>
      <vt:lpstr>Image and Incident Reporting Continued</vt:lpstr>
      <vt:lpstr>Common Issues</vt:lpstr>
      <vt:lpstr>Definition of a Reportable Incident</vt:lpstr>
      <vt:lpstr>Incident Descriptions</vt:lpstr>
      <vt:lpstr>Common Incident Errors</vt:lpstr>
      <vt:lpstr>Death incident types</vt:lpstr>
      <vt:lpstr>Death incident types</vt:lpstr>
      <vt:lpstr>Incident Associations</vt:lpstr>
      <vt:lpstr>Email Contacts </vt:lpstr>
      <vt:lpstr>Regional Break Outs</vt:lpstr>
      <vt:lpstr>General Session Q/A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Klare</dc:creator>
  <cp:lastModifiedBy>Williams, LaTonya</cp:lastModifiedBy>
  <cp:revision>891</cp:revision>
  <cp:lastPrinted>2017-07-24T22:40:39Z</cp:lastPrinted>
  <dcterms:created xsi:type="dcterms:W3CDTF">2017-05-12T16:59:34Z</dcterms:created>
  <dcterms:modified xsi:type="dcterms:W3CDTF">2024-01-24T13:15:11Z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0x01010008168A53029C37488465A8CCD66004F6</vt:lpwstr>
  </property>
  <property fmtid="{D5CDD505-2E9C-101B-9397-08002B2CF9AE}" pid="3" name="_dlc_DocIdItemGuid">
    <vt:lpwstr>ef69de96-85e2-41da-968c-3219e8ee5a77</vt:lpwstr>
  </property>
</Properties>
</file>