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tiff" ContentType="image/tif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2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6" r:id="rId2"/>
    <p:sldMasterId id="2147483695" r:id="rId3"/>
  </p:sldMasterIdLst>
  <p:notesMasterIdLst>
    <p:notesMasterId r:id="rId27"/>
  </p:notesMasterIdLst>
  <p:sldIdLst>
    <p:sldId id="256" r:id="rId4"/>
    <p:sldId id="257" r:id="rId5"/>
    <p:sldId id="258" r:id="rId6"/>
    <p:sldId id="337" r:id="rId7"/>
    <p:sldId id="259" r:id="rId8"/>
    <p:sldId id="260" r:id="rId9"/>
    <p:sldId id="261" r:id="rId10"/>
    <p:sldId id="531" r:id="rId11"/>
    <p:sldId id="530" r:id="rId12"/>
    <p:sldId id="529" r:id="rId13"/>
    <p:sldId id="528" r:id="rId14"/>
    <p:sldId id="262" r:id="rId15"/>
    <p:sldId id="292" r:id="rId16"/>
    <p:sldId id="322" r:id="rId17"/>
    <p:sldId id="332" r:id="rId18"/>
    <p:sldId id="333" r:id="rId19"/>
    <p:sldId id="331" r:id="rId20"/>
    <p:sldId id="334" r:id="rId21"/>
    <p:sldId id="335" r:id="rId22"/>
    <p:sldId id="336" r:id="rId23"/>
    <p:sldId id="288" r:id="rId24"/>
    <p:sldId id="289" r:id="rId25"/>
    <p:sldId id="290" r:id="rId26"/>
  </p:sldIdLst>
  <p:sldSz cx="12192000" cy="6858000"/>
  <p:notesSz cx="12192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816" y="6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slide" Target="slides/slide23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presProps" Target="presProps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31" Type="http://schemas.openxmlformats.org/officeDocument/2006/relationships/tableStyles" Target="tableStyle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52832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6905625" y="0"/>
            <a:ext cx="52832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B73EF23-9CC4-4098-B7CB-77E79A6A5A8C}" type="datetimeFigureOut">
              <a:rPr lang="en-US" smtClean="0"/>
              <a:t>8/24/2020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038600" y="857250"/>
            <a:ext cx="4114800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1219200" y="3300413"/>
            <a:ext cx="9753600" cy="270033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52832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6905625" y="6513513"/>
            <a:ext cx="52832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63EAAAB-A0FF-435F-9887-0E9272ABC2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6775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 numCol="1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FB651BC-EB9F-6142-A903-B8BCAD1993CA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8722010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 numCol="1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B2108D0-3CDA-4E00-A1A9-0EEC177F0FE2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0229398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 numCol="1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B2108D0-3CDA-4E00-A1A9-0EEC177F0FE2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15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3141845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 numCol="1"/>
          <a:lstStyle/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 numCol="1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B2108D0-3CDA-4E00-A1A9-0EEC177F0FE2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16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9676896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 numCol="1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B2108D0-3CDA-4E00-A1A9-0EEC177F0FE2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17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3694709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 numCol="1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B2108D0-3CDA-4E00-A1A9-0EEC177F0FE2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18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6" name="Notes Placeholder 2"/>
          <p:cNvSpPr>
            <a:spLocks noGrp="1"/>
          </p:cNvSpPr>
          <p:nvPr>
            <p:ph type="body" idx="3"/>
          </p:nvPr>
        </p:nvSpPr>
        <p:spPr>
          <a:xfrm>
            <a:off x="700406" y="4415156"/>
            <a:ext cx="5609588" cy="4652644"/>
          </a:xfrm>
        </p:spPr>
        <p:txBody>
          <a:bodyPr numCol="1"/>
          <a:lstStyle/>
          <a:p>
            <a:endParaRPr lang="en-US" sz="1400" b="1" i="1" dirty="0">
              <a:solidFill>
                <a:srgbClr val="FF0000"/>
              </a:solidFill>
            </a:endParaRP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162008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 numCol="1"/>
          <a:lstStyle/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 numCol="1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B2108D0-3CDA-4E00-A1A9-0EEC177F0FE2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19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6904195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 numCol="1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B2108D0-3CDA-4E00-A1A9-0EEC177F0FE2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540878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iff"/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iff"/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iff"/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iff"/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iff"/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iff"/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iff"/><Relationship Id="rId1" Type="http://schemas.openxmlformats.org/officeDocument/2006/relationships/slideMaster" Target="../slideMasters/slideMaster3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iff"/><Relationship Id="rId1" Type="http://schemas.openxmlformats.org/officeDocument/2006/relationships/slideMaster" Target="../slideMasters/slideMaster3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iff"/><Relationship Id="rId1" Type="http://schemas.openxmlformats.org/officeDocument/2006/relationships/slideMaster" Target="../slideMasters/slideMaster3.xml"/></Relationships>
</file>

<file path=ppt/slideLayouts/_rels/slideLayout5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iff"/><Relationship Id="rId1" Type="http://schemas.openxmlformats.org/officeDocument/2006/relationships/slideMaster" Target="../slideMasters/slideMaster3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iff"/><Relationship Id="rId1" Type="http://schemas.openxmlformats.org/officeDocument/2006/relationships/slideMaster" Target="../slideMasters/slideMaster3.xml"/></Relationships>
</file>

<file path=ppt/slideLayouts/_rels/slideLayout6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iff"/><Relationship Id="rId1" Type="http://schemas.openxmlformats.org/officeDocument/2006/relationships/slideMaster" Target="../slideMasters/slideMaster3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12192000" cy="6858000"/>
          </a:xfrm>
          <a:custGeom>
            <a:avLst/>
            <a:gdLst/>
            <a:ahLst/>
            <a:cxnLst/>
            <a:rect l="l" t="t" r="r" b="b"/>
            <a:pathLst>
              <a:path w="12192000" h="6858000">
                <a:moveTo>
                  <a:pt x="12192000" y="0"/>
                </a:moveTo>
                <a:lnTo>
                  <a:pt x="0" y="0"/>
                </a:lnTo>
                <a:lnTo>
                  <a:pt x="0" y="6858000"/>
                </a:lnTo>
                <a:lnTo>
                  <a:pt x="12192000" y="6858000"/>
                </a:lnTo>
                <a:lnTo>
                  <a:pt x="12192000" y="0"/>
                </a:lnTo>
                <a:close/>
              </a:path>
            </a:pathLst>
          </a:custGeom>
          <a:solidFill>
            <a:srgbClr val="1D185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893386" y="1692370"/>
            <a:ext cx="10405226" cy="8483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8/24/2020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numCol="1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 numCol="1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numCol="1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 numCol="1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6B10633E-B5BF-7C48-9753-DDAD0C53CC1F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0" name="Date Placeholder 3"/>
          <p:cNvSpPr>
            <a:spLocks noGrp="1"/>
          </p:cNvSpPr>
          <p:nvPr>
            <p:ph type="dt" sz="half" idx="13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numCol="1" rtlCol="0" anchor="ctr"/>
          <a:lstStyle>
            <a:lvl1pPr algn="l">
              <a:defRPr sz="1200" baseline="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r>
              <a:rPr lang="en-US" dirty="0"/>
              <a:t>Course Title and Number, Version </a:t>
            </a:r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838200" y="145205"/>
            <a:ext cx="10515600" cy="1325563"/>
          </a:xfrm>
        </p:spPr>
        <p:txBody>
          <a:bodyPr numCol="1"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Rectangle 11"/>
          <p:cNvSpPr/>
          <p:nvPr userDrawn="1"/>
        </p:nvSpPr>
        <p:spPr>
          <a:xfrm>
            <a:off x="0" y="0"/>
            <a:ext cx="12192000" cy="365125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numCol="1" rtlCol="0" anchor="ctr"/>
          <a:lstStyle/>
          <a:p>
            <a:pPr algn="ctr"/>
            <a:endParaRPr lang="en-US" b="0" i="0" dirty="0">
              <a:latin typeface="Arial" charset="0"/>
            </a:endParaRPr>
          </a:p>
        </p:txBody>
      </p:sp>
      <p:sp>
        <p:nvSpPr>
          <p:cNvPr id="13" name="Rectangle 12"/>
          <p:cNvSpPr/>
          <p:nvPr userDrawn="1"/>
        </p:nvSpPr>
        <p:spPr>
          <a:xfrm>
            <a:off x="0" y="330400"/>
            <a:ext cx="12192000" cy="134937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numCol="1" rtlCol="0" anchor="ctr"/>
          <a:lstStyle/>
          <a:p>
            <a:pPr algn="ctr"/>
            <a:endParaRPr lang="en-US" b="0" i="0" dirty="0">
              <a:latin typeface="Arial" charset="0"/>
            </a:endParaRPr>
          </a:p>
        </p:txBody>
      </p:sp>
      <p:sp>
        <p:nvSpPr>
          <p:cNvPr id="14" name="Rectangle 13"/>
          <p:cNvSpPr/>
          <p:nvPr userDrawn="1"/>
        </p:nvSpPr>
        <p:spPr>
          <a:xfrm>
            <a:off x="0" y="1134318"/>
            <a:ext cx="12192000" cy="55481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numCol="1" rtlCol="0" anchor="ctr"/>
          <a:lstStyle/>
          <a:p>
            <a:pPr algn="ctr"/>
            <a:endParaRPr lang="en-US" b="0" i="0" dirty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55271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numCol="1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6B10633E-B5BF-7C48-9753-DDAD0C53CC1F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numCol="1" rtlCol="0" anchor="ctr"/>
          <a:lstStyle>
            <a:lvl1pPr algn="l">
              <a:defRPr sz="1200" baseline="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r>
              <a:rPr lang="en-US" dirty="0"/>
              <a:t>Course Title and Number, Version </a:t>
            </a:r>
          </a:p>
        </p:txBody>
      </p:sp>
    </p:spTree>
    <p:extLst>
      <p:ext uri="{BB962C8B-B14F-4D97-AF65-F5344CB8AC3E}">
        <p14:creationId xmlns:p14="http://schemas.microsoft.com/office/powerpoint/2010/main" val="211068852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6B10633E-B5BF-7C48-9753-DDAD0C53CC1F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numCol="1" rtlCol="0" anchor="ctr"/>
          <a:lstStyle>
            <a:lvl1pPr algn="l">
              <a:defRPr sz="1200" baseline="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r>
              <a:rPr lang="en-US" dirty="0"/>
              <a:t>Course Title and Number, Version </a:t>
            </a:r>
          </a:p>
        </p:txBody>
      </p:sp>
    </p:spTree>
    <p:extLst>
      <p:ext uri="{BB962C8B-B14F-4D97-AF65-F5344CB8AC3E}">
        <p14:creationId xmlns:p14="http://schemas.microsoft.com/office/powerpoint/2010/main" val="113116862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numCol="1"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 numCol="1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 numCol="1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6B10633E-B5BF-7C48-9753-DDAD0C53CC1F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3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numCol="1" rtlCol="0" anchor="ctr"/>
          <a:lstStyle>
            <a:lvl1pPr algn="l">
              <a:defRPr sz="1200" baseline="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r>
              <a:rPr lang="en-US" dirty="0"/>
              <a:t>Course Title and Number, Version </a:t>
            </a:r>
          </a:p>
        </p:txBody>
      </p:sp>
    </p:spTree>
    <p:extLst>
      <p:ext uri="{BB962C8B-B14F-4D97-AF65-F5344CB8AC3E}">
        <p14:creationId xmlns:p14="http://schemas.microsoft.com/office/powerpoint/2010/main" val="254279246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numCol="1"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numCol="1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 numCol="1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6B10633E-B5BF-7C48-9753-DDAD0C53CC1F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3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numCol="1" rtlCol="0" anchor="ctr"/>
          <a:lstStyle>
            <a:lvl1pPr algn="l">
              <a:defRPr sz="1200" baseline="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r>
              <a:rPr lang="en-US" dirty="0"/>
              <a:t>Course Title and Number, Version </a:t>
            </a:r>
          </a:p>
        </p:txBody>
      </p:sp>
    </p:spTree>
    <p:extLst>
      <p:ext uri="{BB962C8B-B14F-4D97-AF65-F5344CB8AC3E}">
        <p14:creationId xmlns:p14="http://schemas.microsoft.com/office/powerpoint/2010/main" val="213362422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numCol="1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numCol="1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6B10633E-B5BF-7C48-9753-DDAD0C53CC1F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numCol="1" rtlCol="0" anchor="ctr"/>
          <a:lstStyle>
            <a:lvl1pPr algn="l">
              <a:defRPr sz="1200" baseline="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r>
              <a:rPr lang="en-US" dirty="0"/>
              <a:t>Course Title and Number, Version </a:t>
            </a:r>
          </a:p>
        </p:txBody>
      </p:sp>
    </p:spTree>
    <p:extLst>
      <p:ext uri="{BB962C8B-B14F-4D97-AF65-F5344CB8AC3E}">
        <p14:creationId xmlns:p14="http://schemas.microsoft.com/office/powerpoint/2010/main" val="328771400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 numCol="1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 numCol="1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6B10633E-B5BF-7C48-9753-DDAD0C53CC1F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numCol="1" rtlCol="0" anchor="ctr"/>
          <a:lstStyle>
            <a:lvl1pPr algn="l">
              <a:defRPr sz="1200" baseline="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r>
              <a:rPr lang="en-US" dirty="0"/>
              <a:t>Course Title and Number, Version </a:t>
            </a:r>
          </a:p>
        </p:txBody>
      </p:sp>
    </p:spTree>
    <p:extLst>
      <p:ext uri="{BB962C8B-B14F-4D97-AF65-F5344CB8AC3E}">
        <p14:creationId xmlns:p14="http://schemas.microsoft.com/office/powerpoint/2010/main" val="27504306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ypical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"/>
            <a:ext cx="12192000" cy="987131"/>
          </a:xfrm>
          <a:prstGeom prst="rect">
            <a:avLst/>
          </a:prstGeom>
        </p:spPr>
        <p:txBody>
          <a:bodyPr lIns="274320" numCol="1"/>
          <a:lstStyle/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70689588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wo Content Stacked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6400" y="304800"/>
            <a:ext cx="11379200" cy="758952"/>
          </a:xfrm>
        </p:spPr>
        <p:txBody>
          <a:bodyPr numCol="1"/>
          <a:lstStyle>
            <a:lvl1pPr>
              <a:defRPr>
                <a:solidFill>
                  <a:srgbClr val="3D58A7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401638" y="1447800"/>
            <a:ext cx="11339512" cy="685800"/>
          </a:xfrm>
        </p:spPr>
        <p:txBody>
          <a:bodyPr numCol="1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01637" y="2133600"/>
            <a:ext cx="11302501" cy="4225493"/>
          </a:xfrm>
        </p:spPr>
        <p:txBody>
          <a:bodyPr numCol="1" anchor="t" anchorCtr="0"/>
          <a:lstStyle>
            <a:lvl1pPr>
              <a:buClrTx/>
              <a:defRPr/>
            </a:lvl1pPr>
            <a:lvl2pPr>
              <a:buClr>
                <a:srgbClr val="3D58A7"/>
              </a:buClr>
              <a:defRPr>
                <a:solidFill>
                  <a:schemeClr val="accent5">
                    <a:lumMod val="25000"/>
                  </a:schemeClr>
                </a:solidFill>
              </a:defRPr>
            </a:lvl2pPr>
            <a:lvl3pPr marL="822960" indent="-228600">
              <a:buClr>
                <a:srgbClr val="414042"/>
              </a:buClr>
              <a:buFont typeface="Wingdings" panose="05000000000000000000" pitchFamily="2" charset="2"/>
              <a:buChar char="v"/>
              <a:defRPr/>
            </a:lvl3pPr>
            <a:lvl4pPr>
              <a:buClr>
                <a:srgbClr val="183319"/>
              </a:buClr>
              <a:defRPr>
                <a:solidFill>
                  <a:schemeClr val="accent5">
                    <a:lumMod val="25000"/>
                  </a:schemeClr>
                </a:solidFill>
              </a:defRPr>
            </a:lvl4pPr>
            <a:lvl5pPr>
              <a:buClr>
                <a:srgbClr val="3D58A7"/>
              </a:buClr>
              <a:defRPr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 dirty="0"/>
          </a:p>
        </p:txBody>
      </p:sp>
      <p:sp>
        <p:nvSpPr>
          <p:cNvPr id="12" name="Rectangle 11"/>
          <p:cNvSpPr>
            <a:spLocks noChangeArrowheads="1"/>
          </p:cNvSpPr>
          <p:nvPr userDrawn="1"/>
        </p:nvSpPr>
        <p:spPr>
          <a:xfrm>
            <a:off x="207264" y="6391657"/>
            <a:ext cx="11765280" cy="309563"/>
          </a:xfrm>
          <a:prstGeom prst="rect">
            <a:avLst/>
          </a:prstGeom>
          <a:solidFill>
            <a:srgbClr val="414042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anchor="ctr" compatLnSpc="1"/>
          <a:lstStyle/>
          <a:p>
            <a:pPr algn="r"/>
            <a:fld id="{FF5E4FCA-AA37-4C6B-AF08-C256E9988BBB}" type="slidenum">
              <a:rPr kumimoji="0" lang="en-US" sz="1200" smtClean="0">
                <a:solidFill>
                  <a:schemeClr val="bg2"/>
                </a:solidFill>
              </a:rPr>
              <a:pPr algn="r"/>
              <a:t>‹#›</a:t>
            </a:fld>
            <a:endParaRPr kumimoji="0" lang="en-US" sz="1200" dirty="0">
              <a:solidFill>
                <a:schemeClr val="bg2"/>
              </a:solidFill>
            </a:endParaRPr>
          </a:p>
        </p:txBody>
      </p:sp>
      <p:sp>
        <p:nvSpPr>
          <p:cNvPr id="13" name="TextBox 12"/>
          <p:cNvSpPr txBox="1"/>
          <p:nvPr userDrawn="1"/>
        </p:nvSpPr>
        <p:spPr>
          <a:xfrm>
            <a:off x="203200" y="6391657"/>
            <a:ext cx="7315200" cy="276999"/>
          </a:xfrm>
          <a:prstGeom prst="rect">
            <a:avLst/>
          </a:prstGeom>
          <a:noFill/>
        </p:spPr>
        <p:txBody>
          <a:bodyPr wrap="square" numCol="1" rtlCol="0">
            <a:spAutoFit/>
          </a:bodyPr>
          <a:lstStyle/>
          <a:p>
            <a:r>
              <a:rPr lang="en-US" sz="1200" dirty="0">
                <a:solidFill>
                  <a:schemeClr val="bg2"/>
                </a:solidFill>
              </a:rPr>
              <a:t>Georgia Department of Behavioral Health and Developmental Disabilities</a:t>
            </a:r>
          </a:p>
        </p:txBody>
      </p:sp>
    </p:spTree>
    <p:extLst>
      <p:ext uri="{BB962C8B-B14F-4D97-AF65-F5344CB8AC3E}">
        <p14:creationId xmlns:p14="http://schemas.microsoft.com/office/powerpoint/2010/main" val="159615922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12192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anchor="ctr" compatLnSpc="1"/>
          <a:lstStyle/>
          <a:p>
            <a:endParaRPr kumimoji="0" lang="en-US" sz="1800" dirty="0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12192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anchor="ctr" compatLnSpc="1"/>
          <a:lstStyle/>
          <a:p>
            <a:endParaRPr kumimoji="0" lang="en-US" sz="1800" dirty="0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11988800" y="0"/>
            <a:ext cx="2032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anchor="ctr" compatLnSpc="1"/>
          <a:lstStyle/>
          <a:p>
            <a:endParaRPr kumimoji="0" lang="en-US" sz="1800" dirty="0"/>
          </a:p>
        </p:txBody>
      </p:sp>
      <p:sp>
        <p:nvSpPr>
          <p:cNvPr id="5" name="Rectangle 4"/>
          <p:cNvSpPr>
            <a:spLocks noChangeArrowheads="1"/>
          </p:cNvSpPr>
          <p:nvPr userDrawn="1"/>
        </p:nvSpPr>
        <p:spPr>
          <a:xfrm>
            <a:off x="211328" y="6391657"/>
            <a:ext cx="11777472" cy="309563"/>
          </a:xfrm>
          <a:prstGeom prst="rect">
            <a:avLst/>
          </a:prstGeom>
          <a:solidFill>
            <a:srgbClr val="414042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anchor="ctr" compatLnSpc="1"/>
          <a:lstStyle/>
          <a:p>
            <a:endParaRPr kumimoji="0" lang="en-US" sz="1800" dirty="0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>
          <a:xfrm>
            <a:off x="203200" y="158496"/>
            <a:ext cx="11777472" cy="6547104"/>
          </a:xfrm>
          <a:prstGeom prst="rect">
            <a:avLst/>
          </a:prstGeom>
          <a:noFill/>
          <a:ln w="9525" cap="flat" cmpd="sng" algn="ctr">
            <a:solidFill>
              <a:srgbClr val="E6E7E8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anchor="ctr" compatLnSpc="1"/>
          <a:lstStyle/>
          <a:p>
            <a:endParaRPr kumimoji="0" lang="en-US" sz="1800" dirty="0"/>
          </a:p>
        </p:txBody>
      </p:sp>
      <p:sp>
        <p:nvSpPr>
          <p:cNvPr id="12" name="Content Placeholder 7"/>
          <p:cNvSpPr>
            <a:spLocks noGrp="1"/>
          </p:cNvSpPr>
          <p:nvPr>
            <p:ph sz="quarter" idx="1"/>
          </p:nvPr>
        </p:nvSpPr>
        <p:spPr>
          <a:xfrm>
            <a:off x="402336" y="1205948"/>
            <a:ext cx="11338560" cy="5148765"/>
          </a:xfrm>
        </p:spPr>
        <p:txBody>
          <a:bodyPr numCol="1" anchor="t" anchorCtr="0"/>
          <a:lstStyle>
            <a:lvl1pPr>
              <a:buClrTx/>
              <a:defRPr/>
            </a:lvl1pPr>
            <a:lvl2pPr>
              <a:buClr>
                <a:srgbClr val="3D58A7"/>
              </a:buClr>
              <a:defRPr>
                <a:solidFill>
                  <a:schemeClr val="accent5">
                    <a:lumMod val="25000"/>
                  </a:schemeClr>
                </a:solidFill>
              </a:defRPr>
            </a:lvl2pPr>
            <a:lvl3pPr marL="822960" indent="-228600">
              <a:buClr>
                <a:srgbClr val="414042"/>
              </a:buClr>
              <a:buFont typeface="Wingdings" panose="05000000000000000000" pitchFamily="2" charset="2"/>
              <a:buChar char="v"/>
              <a:defRPr/>
            </a:lvl3pPr>
            <a:lvl4pPr>
              <a:buClr>
                <a:srgbClr val="183319"/>
              </a:buClr>
              <a:defRPr>
                <a:solidFill>
                  <a:schemeClr val="accent5">
                    <a:lumMod val="25000"/>
                  </a:schemeClr>
                </a:solidFill>
              </a:defRPr>
            </a:lvl4pPr>
            <a:lvl5pPr>
              <a:buClr>
                <a:srgbClr val="3D58A7"/>
              </a:buClr>
              <a:defRPr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 dirty="0"/>
          </a:p>
        </p:txBody>
      </p:sp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402336" y="307848"/>
            <a:ext cx="11379200" cy="758952"/>
          </a:xfrm>
        </p:spPr>
        <p:txBody>
          <a:bodyPr numCol="1"/>
          <a:lstStyle>
            <a:lvl1pPr>
              <a:defRPr>
                <a:solidFill>
                  <a:srgbClr val="3D58A7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  <a:endParaRPr kumimoji="0" lang="en-US" dirty="0"/>
          </a:p>
        </p:txBody>
      </p:sp>
      <p:sp>
        <p:nvSpPr>
          <p:cNvPr id="14" name="Rectangle 13"/>
          <p:cNvSpPr>
            <a:spLocks noChangeArrowheads="1"/>
          </p:cNvSpPr>
          <p:nvPr userDrawn="1"/>
        </p:nvSpPr>
        <p:spPr>
          <a:xfrm>
            <a:off x="207264" y="6391657"/>
            <a:ext cx="11765280" cy="309563"/>
          </a:xfrm>
          <a:prstGeom prst="rect">
            <a:avLst/>
          </a:prstGeom>
          <a:solidFill>
            <a:srgbClr val="414042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anchor="ctr" compatLnSpc="1"/>
          <a:lstStyle/>
          <a:p>
            <a:pPr algn="r"/>
            <a:fld id="{FF5E4FCA-AA37-4C6B-AF08-C256E9988BBB}" type="slidenum">
              <a:rPr kumimoji="0" lang="en-US" sz="1200" smtClean="0">
                <a:solidFill>
                  <a:schemeClr val="bg2"/>
                </a:solidFill>
              </a:rPr>
              <a:pPr algn="r"/>
              <a:t>‹#›</a:t>
            </a:fld>
            <a:endParaRPr kumimoji="0" lang="en-US" sz="1200" dirty="0">
              <a:solidFill>
                <a:schemeClr val="bg2"/>
              </a:solidFill>
            </a:endParaRPr>
          </a:p>
        </p:txBody>
      </p:sp>
      <p:sp>
        <p:nvSpPr>
          <p:cNvPr id="15" name="TextBox 14"/>
          <p:cNvSpPr txBox="1"/>
          <p:nvPr userDrawn="1"/>
        </p:nvSpPr>
        <p:spPr>
          <a:xfrm>
            <a:off x="203200" y="6391657"/>
            <a:ext cx="7315200" cy="276999"/>
          </a:xfrm>
          <a:prstGeom prst="rect">
            <a:avLst/>
          </a:prstGeom>
          <a:noFill/>
        </p:spPr>
        <p:txBody>
          <a:bodyPr wrap="square" numCol="1" rtlCol="0">
            <a:spAutoFit/>
          </a:bodyPr>
          <a:lstStyle/>
          <a:p>
            <a:r>
              <a:rPr lang="en-US" sz="1200" dirty="0">
                <a:solidFill>
                  <a:schemeClr val="bg2"/>
                </a:solidFill>
              </a:rPr>
              <a:t>Georgia Department of Behavioral Health and Developmental Disabilities</a:t>
            </a:r>
          </a:p>
        </p:txBody>
      </p:sp>
    </p:spTree>
    <p:extLst>
      <p:ext uri="{BB962C8B-B14F-4D97-AF65-F5344CB8AC3E}">
        <p14:creationId xmlns:p14="http://schemas.microsoft.com/office/powerpoint/2010/main" val="4446588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12192000" cy="330835"/>
          </a:xfrm>
          <a:custGeom>
            <a:avLst/>
            <a:gdLst/>
            <a:ahLst/>
            <a:cxnLst/>
            <a:rect l="l" t="t" r="r" b="b"/>
            <a:pathLst>
              <a:path w="12192000" h="330835">
                <a:moveTo>
                  <a:pt x="0" y="330695"/>
                </a:moveTo>
                <a:lnTo>
                  <a:pt x="12192000" y="330695"/>
                </a:lnTo>
                <a:lnTo>
                  <a:pt x="12192000" y="0"/>
                </a:lnTo>
                <a:lnTo>
                  <a:pt x="0" y="0"/>
                </a:lnTo>
                <a:lnTo>
                  <a:pt x="0" y="330695"/>
                </a:lnTo>
                <a:close/>
              </a:path>
            </a:pathLst>
          </a:custGeom>
          <a:solidFill>
            <a:srgbClr val="F89C1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0" y="330695"/>
            <a:ext cx="12192000" cy="134620"/>
          </a:xfrm>
          <a:custGeom>
            <a:avLst/>
            <a:gdLst/>
            <a:ahLst/>
            <a:cxnLst/>
            <a:rect l="l" t="t" r="r" b="b"/>
            <a:pathLst>
              <a:path w="12192000" h="134620">
                <a:moveTo>
                  <a:pt x="12192000" y="0"/>
                </a:moveTo>
                <a:lnTo>
                  <a:pt x="0" y="0"/>
                </a:lnTo>
                <a:lnTo>
                  <a:pt x="0" y="134124"/>
                </a:lnTo>
                <a:lnTo>
                  <a:pt x="12192000" y="134124"/>
                </a:lnTo>
                <a:lnTo>
                  <a:pt x="12192000" y="0"/>
                </a:lnTo>
                <a:close/>
              </a:path>
            </a:pathLst>
          </a:custGeom>
          <a:solidFill>
            <a:srgbClr val="1D185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g object 18"/>
          <p:cNvSpPr/>
          <p:nvPr/>
        </p:nvSpPr>
        <p:spPr>
          <a:xfrm>
            <a:off x="0" y="1133855"/>
            <a:ext cx="12192000" cy="56515"/>
          </a:xfrm>
          <a:custGeom>
            <a:avLst/>
            <a:gdLst/>
            <a:ahLst/>
            <a:cxnLst/>
            <a:rect l="l" t="t" r="r" b="b"/>
            <a:pathLst>
              <a:path w="12192000" h="56515">
                <a:moveTo>
                  <a:pt x="12192000" y="0"/>
                </a:moveTo>
                <a:lnTo>
                  <a:pt x="0" y="0"/>
                </a:lnTo>
                <a:lnTo>
                  <a:pt x="0" y="56387"/>
                </a:lnTo>
                <a:lnTo>
                  <a:pt x="12192000" y="56387"/>
                </a:lnTo>
                <a:lnTo>
                  <a:pt x="12192000" y="0"/>
                </a:lnTo>
                <a:close/>
              </a:path>
            </a:pathLst>
          </a:custGeom>
          <a:solidFill>
            <a:srgbClr val="A4A4A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8/24/2020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2_Two Conten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2336" y="307848"/>
            <a:ext cx="11379200" cy="758952"/>
          </a:xfrm>
        </p:spPr>
        <p:txBody>
          <a:bodyPr numCol="1"/>
          <a:lstStyle>
            <a:lvl1pPr>
              <a:defRPr>
                <a:solidFill>
                  <a:srgbClr val="3D58A7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  <a:endParaRPr kumimoji="0" lang="en-US" dirty="0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402335" y="1371600"/>
            <a:ext cx="7116065" cy="4681728"/>
          </a:xfrm>
        </p:spPr>
        <p:txBody>
          <a:bodyPr numCol="1"/>
          <a:lstStyle>
            <a:lvl1pPr>
              <a:defRPr sz="2500"/>
            </a:lvl1pPr>
            <a:lvl2pPr>
              <a:defRPr>
                <a:solidFill>
                  <a:schemeClr val="accent5">
                    <a:lumMod val="25000"/>
                  </a:schemeClr>
                </a:solidFill>
              </a:defRPr>
            </a:lvl2pPr>
            <a:lvl4pPr>
              <a:defRPr>
                <a:solidFill>
                  <a:schemeClr val="accent5">
                    <a:lumMod val="25000"/>
                  </a:schemeClr>
                </a:solidFill>
              </a:defRPr>
            </a:lvl4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8026401" y="1371600"/>
            <a:ext cx="3759199" cy="4681728"/>
          </a:xfrm>
        </p:spPr>
        <p:txBody>
          <a:bodyPr numCol="1"/>
          <a:lstStyle>
            <a:lvl1pPr>
              <a:defRPr sz="2500"/>
            </a:lvl1pPr>
            <a:lvl2pPr>
              <a:defRPr>
                <a:solidFill>
                  <a:schemeClr val="accent5">
                    <a:lumMod val="25000"/>
                  </a:schemeClr>
                </a:solidFill>
              </a:defRPr>
            </a:lvl2pPr>
            <a:lvl4pPr>
              <a:defRPr>
                <a:solidFill>
                  <a:schemeClr val="accent5">
                    <a:lumMod val="25000"/>
                  </a:schemeClr>
                </a:solidFill>
              </a:defRPr>
            </a:lvl4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 dirty="0"/>
          </a:p>
        </p:txBody>
      </p:sp>
      <p:cxnSp>
        <p:nvCxnSpPr>
          <p:cNvPr id="4" name="Straight Connector 3"/>
          <p:cNvCxnSpPr/>
          <p:nvPr userDrawn="1"/>
        </p:nvCxnSpPr>
        <p:spPr>
          <a:xfrm flipH="1">
            <a:off x="7772400" y="1332705"/>
            <a:ext cx="1" cy="4773168"/>
          </a:xfrm>
          <a:prstGeom prst="line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>
            <a:spLocks noChangeArrowheads="1"/>
          </p:cNvSpPr>
          <p:nvPr userDrawn="1"/>
        </p:nvSpPr>
        <p:spPr>
          <a:xfrm>
            <a:off x="207264" y="6391657"/>
            <a:ext cx="11765280" cy="309563"/>
          </a:xfrm>
          <a:prstGeom prst="rect">
            <a:avLst/>
          </a:prstGeom>
          <a:solidFill>
            <a:srgbClr val="414042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anchor="ctr" compatLnSpc="1"/>
          <a:lstStyle/>
          <a:p>
            <a:pPr algn="r"/>
            <a:fld id="{FF5E4FCA-AA37-4C6B-AF08-C256E9988BBB}" type="slidenum">
              <a:rPr kumimoji="0" lang="en-US" sz="1200" smtClean="0">
                <a:solidFill>
                  <a:schemeClr val="bg2"/>
                </a:solidFill>
              </a:rPr>
              <a:pPr algn="r"/>
              <a:t>‹#›</a:t>
            </a:fld>
            <a:endParaRPr kumimoji="0" lang="en-US" sz="1200" dirty="0">
              <a:solidFill>
                <a:schemeClr val="bg2"/>
              </a:solidFill>
            </a:endParaRPr>
          </a:p>
        </p:txBody>
      </p:sp>
      <p:sp>
        <p:nvSpPr>
          <p:cNvPr id="11" name="TextBox 10"/>
          <p:cNvSpPr txBox="1"/>
          <p:nvPr userDrawn="1"/>
        </p:nvSpPr>
        <p:spPr>
          <a:xfrm>
            <a:off x="203200" y="6391657"/>
            <a:ext cx="7315200" cy="276999"/>
          </a:xfrm>
          <a:prstGeom prst="rect">
            <a:avLst/>
          </a:prstGeom>
          <a:noFill/>
        </p:spPr>
        <p:txBody>
          <a:bodyPr wrap="square" numCol="1" rtlCol="0">
            <a:spAutoFit/>
          </a:bodyPr>
          <a:lstStyle/>
          <a:p>
            <a:r>
              <a:rPr lang="en-US" sz="1200" dirty="0">
                <a:solidFill>
                  <a:schemeClr val="bg2"/>
                </a:solidFill>
              </a:rPr>
              <a:t>Georgia Department of Behavioral Health and Developmental Disabilities</a:t>
            </a:r>
          </a:p>
        </p:txBody>
      </p:sp>
    </p:spTree>
    <p:extLst>
      <p:ext uri="{BB962C8B-B14F-4D97-AF65-F5344CB8AC3E}">
        <p14:creationId xmlns:p14="http://schemas.microsoft.com/office/powerpoint/2010/main" val="245336212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Discussion Ques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0" y="723900"/>
            <a:ext cx="8686800" cy="1371600"/>
          </a:xfrm>
        </p:spPr>
        <p:txBody>
          <a:bodyPr numCol="1" anchor="ctr" anchorCtr="0">
            <a:normAutofit/>
          </a:bodyPr>
          <a:lstStyle>
            <a:lvl1pPr algn="l">
              <a:defRPr sz="2800" b="0">
                <a:solidFill>
                  <a:schemeClr val="accent1"/>
                </a:solidFill>
                <a:latin typeface="Georgia" charset="0"/>
                <a:ea typeface="Georgia" charset="0"/>
                <a:cs typeface="Georgia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Oval 6"/>
          <p:cNvSpPr/>
          <p:nvPr userDrawn="1"/>
        </p:nvSpPr>
        <p:spPr>
          <a:xfrm>
            <a:off x="1219200" y="723900"/>
            <a:ext cx="1371600" cy="1371600"/>
          </a:xfrm>
          <a:prstGeom prst="ellipse">
            <a:avLst/>
          </a:prstGeom>
          <a:solidFill>
            <a:srgbClr val="80828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numCol="1" rtlCol="0" anchor="ctr"/>
          <a:lstStyle/>
          <a:p>
            <a:pPr algn="ctr"/>
            <a:r>
              <a:rPr lang="en-US" sz="8800" b="1" i="0" dirty="0">
                <a:latin typeface="Arial Black" charset="0"/>
                <a:ea typeface="Arial Black" charset="0"/>
                <a:cs typeface="Arial Black" charset="0"/>
              </a:rPr>
              <a:t>?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228600" y="2584450"/>
            <a:ext cx="11734800" cy="3587750"/>
          </a:xfrm>
          <a:prstGeom prst="rect">
            <a:avLst/>
          </a:prstGeom>
          <a:solidFill>
            <a:srgbClr val="3C57A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numCol="1" rtlCol="0" anchor="ctr"/>
          <a:lstStyle/>
          <a:p>
            <a:pPr algn="ctr"/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600" y="2667000"/>
            <a:ext cx="5410200" cy="3200400"/>
          </a:xfrm>
        </p:spPr>
        <p:txBody>
          <a:bodyPr numCol="1"/>
          <a:lstStyle>
            <a:lvl1pPr>
              <a:defRPr>
                <a:solidFill>
                  <a:schemeClr val="bg1"/>
                </a:solidFill>
                <a:latin typeface="Georgia" charset="0"/>
                <a:ea typeface="Georgia" charset="0"/>
                <a:cs typeface="Georgia" charset="0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172200" y="2667000"/>
            <a:ext cx="5410200" cy="3200400"/>
          </a:xfrm>
        </p:spPr>
        <p:txBody>
          <a:bodyPr numCol="1"/>
          <a:lstStyle>
            <a:lvl1pPr>
              <a:defRPr>
                <a:solidFill>
                  <a:schemeClr val="bg1"/>
                </a:solidFill>
                <a:latin typeface="Georgia" charset="0"/>
                <a:ea typeface="Georgia" charset="0"/>
                <a:cs typeface="Georgia" charset="0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833188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build="allAtOnce">
        <p:tmplLst>
          <p:tmpl lvl="1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  <p:bldP spid="6" grpId="0" build="allAtOnce">
        <p:tmplLst>
          <p:tmpl lvl="1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</p:bld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nvers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numCol="1"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477000" y="1447800"/>
            <a:ext cx="5105400" cy="4724400"/>
          </a:xfrm>
        </p:spPr>
        <p:txBody>
          <a:bodyPr numCol="1"/>
          <a:lstStyle/>
          <a:p>
            <a:endParaRPr lang="en-US" dirty="0"/>
          </a:p>
        </p:txBody>
      </p:sp>
      <p:sp>
        <p:nvSpPr>
          <p:cNvPr id="5" name="Rounded Rectangular Callout 4" descr="speech bubble"/>
          <p:cNvSpPr/>
          <p:nvPr userDrawn="1"/>
        </p:nvSpPr>
        <p:spPr>
          <a:xfrm>
            <a:off x="914400" y="1447800"/>
            <a:ext cx="4114800" cy="3429000"/>
          </a:xfrm>
          <a:prstGeom prst="wedgeRoundRectCallout">
            <a:avLst>
              <a:gd name="adj1" fmla="val 76698"/>
              <a:gd name="adj2" fmla="val -2686"/>
              <a:gd name="adj3" fmla="val 16667"/>
            </a:avLst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numCol="1" rtlCol="0" anchor="ctr"/>
          <a:lstStyle/>
          <a:p>
            <a:pPr algn="ctr"/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1"/>
          </p:nvPr>
        </p:nvSpPr>
        <p:spPr>
          <a:xfrm>
            <a:off x="1143000" y="1676400"/>
            <a:ext cx="3657600" cy="2971800"/>
          </a:xfrm>
        </p:spPr>
        <p:txBody>
          <a:bodyPr numCol="1" anchor="ctr" anchorCtr="0"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  <a:lvl2pPr>
              <a:defRPr>
                <a:solidFill>
                  <a:schemeClr val="bg2"/>
                </a:solidFill>
              </a:defRPr>
            </a:lvl2pPr>
            <a:lvl3pPr>
              <a:defRPr>
                <a:solidFill>
                  <a:schemeClr val="bg2"/>
                </a:solidFill>
              </a:defRPr>
            </a:lvl3pPr>
            <a:lvl4pPr>
              <a:defRPr>
                <a:solidFill>
                  <a:schemeClr val="bg2"/>
                </a:solidFill>
              </a:defRPr>
            </a:lvl4pPr>
            <a:lvl5pPr>
              <a:defRPr>
                <a:solidFill>
                  <a:schemeClr val="bg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Rectangle 5"/>
          <p:cNvSpPr>
            <a:spLocks noChangeArrowheads="1"/>
          </p:cNvSpPr>
          <p:nvPr userDrawn="1"/>
        </p:nvSpPr>
        <p:spPr>
          <a:xfrm>
            <a:off x="207264" y="6391657"/>
            <a:ext cx="11765280" cy="309563"/>
          </a:xfrm>
          <a:prstGeom prst="rect">
            <a:avLst/>
          </a:prstGeom>
          <a:solidFill>
            <a:srgbClr val="414042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anchor="ctr" compatLnSpc="1"/>
          <a:lstStyle/>
          <a:p>
            <a:pPr algn="r"/>
            <a:fld id="{FF5E4FCA-AA37-4C6B-AF08-C256E9988BBB}" type="slidenum">
              <a:rPr kumimoji="0" lang="en-US" sz="1200" smtClean="0">
                <a:solidFill>
                  <a:schemeClr val="bg2"/>
                </a:solidFill>
              </a:rPr>
              <a:pPr algn="r"/>
              <a:t>‹#›</a:t>
            </a:fld>
            <a:endParaRPr kumimoji="0" lang="en-US" sz="1200" dirty="0">
              <a:solidFill>
                <a:schemeClr val="bg2"/>
              </a:solidFill>
            </a:endParaRPr>
          </a:p>
        </p:txBody>
      </p:sp>
      <p:sp>
        <p:nvSpPr>
          <p:cNvPr id="8" name="TextBox 7"/>
          <p:cNvSpPr txBox="1"/>
          <p:nvPr userDrawn="1"/>
        </p:nvSpPr>
        <p:spPr>
          <a:xfrm>
            <a:off x="203200" y="6391657"/>
            <a:ext cx="7315200" cy="276999"/>
          </a:xfrm>
          <a:prstGeom prst="rect">
            <a:avLst/>
          </a:prstGeom>
          <a:noFill/>
        </p:spPr>
        <p:txBody>
          <a:bodyPr wrap="square" numCol="1" rtlCol="0">
            <a:spAutoFit/>
          </a:bodyPr>
          <a:lstStyle/>
          <a:p>
            <a:r>
              <a:rPr lang="en-US" sz="1200" dirty="0">
                <a:solidFill>
                  <a:schemeClr val="bg2"/>
                </a:solidFill>
              </a:rPr>
              <a:t>Georgia Department of Behavioral Health and Developmental Disabilities</a:t>
            </a:r>
          </a:p>
        </p:txBody>
      </p:sp>
    </p:spTree>
    <p:extLst>
      <p:ext uri="{BB962C8B-B14F-4D97-AF65-F5344CB8AC3E}">
        <p14:creationId xmlns:p14="http://schemas.microsoft.com/office/powerpoint/2010/main" val="164762866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3_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2032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anchor="ctr" compatLnSpc="1"/>
          <a:lstStyle/>
          <a:p>
            <a:endParaRPr kumimoji="0" lang="en-US" sz="1800" dirty="0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12192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anchor="ctr" compatLnSpc="1"/>
          <a:lstStyle/>
          <a:p>
            <a:endParaRPr kumimoji="0" lang="en-US" sz="1800" dirty="0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12192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anchor="ctr" compatLnSpc="1"/>
          <a:lstStyle/>
          <a:p>
            <a:endParaRPr kumimoji="0" lang="en-US" sz="1800" dirty="0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11988800" y="19050"/>
            <a:ext cx="2032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anchor="ctr" compatLnSpc="1"/>
          <a:lstStyle/>
          <a:p>
            <a:endParaRPr kumimoji="0" lang="en-US" sz="1800" dirty="0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203200" y="2286000"/>
            <a:ext cx="11777472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anchor="ctr" compatLnSpc="1"/>
          <a:lstStyle/>
          <a:p>
            <a:endParaRPr kumimoji="0" lang="en-US" sz="1800" dirty="0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>
          <a:xfrm>
            <a:off x="255948" y="189344"/>
            <a:ext cx="3554052" cy="6126113"/>
          </a:xfrm>
          <a:prstGeom prst="rect">
            <a:avLst/>
          </a:prstGeom>
          <a:solidFill>
            <a:srgbClr val="3D58A7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anchor="ctr" compatLnSpc="1"/>
          <a:lstStyle/>
          <a:p>
            <a:endParaRPr kumimoji="0" lang="en-US" sz="18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5174" y="4610103"/>
            <a:ext cx="2895600" cy="1136903"/>
          </a:xfrm>
        </p:spPr>
        <p:txBody>
          <a:bodyPr numCol="1" anchor="t"/>
          <a:lstStyle>
            <a:lvl1pPr marL="0" indent="0" algn="ctr">
              <a:buNone/>
              <a:defRPr sz="1600" b="1" cap="all" spc="250" baseline="0">
                <a:solidFill>
                  <a:schemeClr val="bg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dirty="0"/>
              <a:t>Click to edit Master text styles</a:t>
            </a:r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>
          <a:xfrm>
            <a:off x="203200" y="152400"/>
            <a:ext cx="11777472" cy="6547104"/>
          </a:xfrm>
          <a:prstGeom prst="rect">
            <a:avLst/>
          </a:prstGeom>
          <a:noFill/>
          <a:ln w="9525" cap="flat" cmpd="sng" algn="ctr">
            <a:solidFill>
              <a:srgbClr val="E6E7E8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anchor="ctr" compatLnSpc="1"/>
          <a:lstStyle/>
          <a:p>
            <a:endParaRPr kumimoji="0" lang="en-US" sz="1800" dirty="0"/>
          </a:p>
        </p:txBody>
      </p:sp>
      <p:sp>
        <p:nvSpPr>
          <p:cNvPr id="22" name="Title 5"/>
          <p:cNvSpPr txBox="1">
            <a:spLocks/>
          </p:cNvSpPr>
          <p:nvPr userDrawn="1"/>
        </p:nvSpPr>
        <p:spPr>
          <a:xfrm>
            <a:off x="3879993" y="1418092"/>
            <a:ext cx="2133600" cy="427928"/>
          </a:xfrm>
          <a:prstGeom prst="rect">
            <a:avLst/>
          </a:prstGeom>
        </p:spPr>
        <p:txBody>
          <a:bodyPr vert="horz" numCol="1" anchor="b">
            <a:normAutofit fontScale="92500" lnSpcReduction="20000"/>
          </a:bodyPr>
          <a:lstStyle>
            <a:lvl1pPr algn="ctr" rtl="0" eaLnBrk="1" latinLnBrk="0" hangingPunct="1">
              <a:spcBef>
                <a:spcPct val="0"/>
              </a:spcBef>
              <a:buNone/>
              <a:defRPr kumimoji="0" sz="3300" kern="1200">
                <a:solidFill>
                  <a:schemeClr val="accent5">
                    <a:lumMod val="1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2800" dirty="0"/>
              <a:t>Instructions</a:t>
            </a:r>
          </a:p>
        </p:txBody>
      </p:sp>
      <p:sp>
        <p:nvSpPr>
          <p:cNvPr id="23" name="Content Placeholder 9"/>
          <p:cNvSpPr>
            <a:spLocks noGrp="1"/>
          </p:cNvSpPr>
          <p:nvPr>
            <p:ph sz="half" idx="10"/>
          </p:nvPr>
        </p:nvSpPr>
        <p:spPr>
          <a:xfrm>
            <a:off x="4068085" y="2115128"/>
            <a:ext cx="5384800" cy="3048000"/>
          </a:xfrm>
        </p:spPr>
        <p:txBody>
          <a:bodyPr numCol="1"/>
          <a:lstStyle>
            <a:lvl1pPr marL="457200" indent="-457200">
              <a:buFont typeface="+mj-lt"/>
              <a:buAutoNum type="arabicPeriod"/>
              <a:defRPr sz="2500"/>
            </a:lvl1pPr>
            <a:lvl2pPr>
              <a:defRPr>
                <a:solidFill>
                  <a:schemeClr val="accent5">
                    <a:lumMod val="25000"/>
                  </a:schemeClr>
                </a:solidFill>
              </a:defRPr>
            </a:lvl2pPr>
            <a:lvl4pPr>
              <a:defRPr>
                <a:solidFill>
                  <a:schemeClr val="accent5">
                    <a:lumMod val="25000"/>
                  </a:schemeClr>
                </a:solidFill>
              </a:defRPr>
            </a:lvl4pPr>
          </a:lstStyle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4" name="Rectangle 3"/>
          <p:cNvSpPr/>
          <p:nvPr userDrawn="1"/>
        </p:nvSpPr>
        <p:spPr>
          <a:xfrm>
            <a:off x="3879993" y="209737"/>
            <a:ext cx="7149048" cy="824808"/>
          </a:xfrm>
          <a:prstGeom prst="rect">
            <a:avLst/>
          </a:prstGeom>
          <a:noFill/>
          <a:ln>
            <a:solidFill>
              <a:schemeClr val="accent5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numCol="1" rtlCol="0" anchor="ctr"/>
          <a:lstStyle/>
          <a:p>
            <a:pPr algn="ctr"/>
            <a:endParaRPr lang="en-US" dirty="0"/>
          </a:p>
        </p:txBody>
      </p:sp>
      <p:sp>
        <p:nvSpPr>
          <p:cNvPr id="25" name="Title 5"/>
          <p:cNvSpPr txBox="1">
            <a:spLocks/>
          </p:cNvSpPr>
          <p:nvPr userDrawn="1"/>
        </p:nvSpPr>
        <p:spPr>
          <a:xfrm>
            <a:off x="9452885" y="1418092"/>
            <a:ext cx="1576156" cy="427928"/>
          </a:xfrm>
          <a:prstGeom prst="rect">
            <a:avLst/>
          </a:prstGeom>
          <a:solidFill>
            <a:srgbClr val="3D58A7"/>
          </a:solidFill>
          <a:ln>
            <a:noFill/>
          </a:ln>
        </p:spPr>
        <p:txBody>
          <a:bodyPr vert="horz" numCol="1" anchor="b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2800" kern="1200">
                <a:solidFill>
                  <a:schemeClr val="accent5">
                    <a:lumMod val="1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sz="1600" dirty="0">
              <a:solidFill>
                <a:schemeClr val="bg1"/>
              </a:solidFill>
            </a:endParaRPr>
          </a:p>
        </p:txBody>
      </p:sp>
      <p:pic>
        <p:nvPicPr>
          <p:cNvPr id="26" name="Picture 25"/>
          <p:cNvPicPr>
            <a:picLocks noChangeAspect="1"/>
          </p:cNvPicPr>
          <p:nvPr userDrawn="1"/>
        </p:nvPicPr>
        <p:blipFill>
          <a:blip r:embed="rId2">
            <a:lum bright="70000" contrast="-70000"/>
          </a:blip>
          <a:stretch>
            <a:fillRect/>
          </a:stretch>
        </p:blipFill>
        <p:spPr>
          <a:xfrm>
            <a:off x="605052" y="3312167"/>
            <a:ext cx="1060176" cy="1060176"/>
          </a:xfrm>
          <a:prstGeom prst="rect">
            <a:avLst/>
          </a:prstGeom>
        </p:spPr>
      </p:pic>
      <p:sp>
        <p:nvSpPr>
          <p:cNvPr id="20" name="Text Placeholder 2"/>
          <p:cNvSpPr>
            <a:spLocks noGrp="1"/>
          </p:cNvSpPr>
          <p:nvPr>
            <p:ph type="body" idx="12" hasCustomPrompt="1"/>
          </p:nvPr>
        </p:nvSpPr>
        <p:spPr>
          <a:xfrm>
            <a:off x="5615200" y="266696"/>
            <a:ext cx="5413841" cy="711415"/>
          </a:xfrm>
        </p:spPr>
        <p:txBody>
          <a:bodyPr numCol="1" anchor="t">
            <a:normAutofit/>
          </a:bodyPr>
          <a:lstStyle>
            <a:lvl1pPr marL="0" indent="0" algn="l" eaLnBrk="1" latinLnBrk="0" hangingPunct="1">
              <a:buNone/>
              <a:defRPr sz="1800" b="0" u="none" cap="none" spc="250" baseline="0">
                <a:solidFill>
                  <a:schemeClr val="accent5">
                    <a:lumMod val="1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dirty="0"/>
              <a:t>Click to edit master text styles </a:t>
            </a:r>
            <a:r>
              <a:rPr lang="en-US" dirty="0"/>
              <a:t> </a:t>
            </a:r>
            <a:endParaRPr kumimoji="0"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3"/>
          </p:nvPr>
        </p:nvSpPr>
        <p:spPr>
          <a:xfrm>
            <a:off x="9453563" y="1417638"/>
            <a:ext cx="1574800" cy="428625"/>
          </a:xfrm>
        </p:spPr>
        <p:txBody>
          <a:bodyPr lIns="45720" rIns="45720" numCol="1" anchor="ctr" anchorCtr="0">
            <a:noAutofit/>
          </a:bodyPr>
          <a:lstStyle>
            <a:lvl1pPr marL="0" indent="0" algn="ctr">
              <a:buNone/>
              <a:defRPr sz="1400"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3879850" y="266700"/>
            <a:ext cx="1735138" cy="711200"/>
          </a:xfrm>
        </p:spPr>
        <p:txBody>
          <a:bodyPr numCol="1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5">
                    <a:lumMod val="10000"/>
                  </a:schemeClr>
                </a:solidFill>
              </a:defRPr>
            </a:lvl1pPr>
          </a:lstStyle>
          <a:p>
            <a:pPr lvl="0"/>
            <a:r>
              <a:rPr lang="en-US" dirty="0"/>
              <a:t>Type “Purpose:”</a:t>
            </a:r>
          </a:p>
        </p:txBody>
      </p:sp>
      <p:sp>
        <p:nvSpPr>
          <p:cNvPr id="27" name="Rectangle 26"/>
          <p:cNvSpPr>
            <a:spLocks noChangeArrowheads="1"/>
          </p:cNvSpPr>
          <p:nvPr userDrawn="1"/>
        </p:nvSpPr>
        <p:spPr>
          <a:xfrm>
            <a:off x="207264" y="6391657"/>
            <a:ext cx="11765280" cy="309563"/>
          </a:xfrm>
          <a:prstGeom prst="rect">
            <a:avLst/>
          </a:prstGeom>
          <a:solidFill>
            <a:srgbClr val="414042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anchor="ctr" compatLnSpc="1"/>
          <a:lstStyle/>
          <a:p>
            <a:pPr algn="r"/>
            <a:fld id="{FF5E4FCA-AA37-4C6B-AF08-C256E9988BBB}" type="slidenum">
              <a:rPr kumimoji="0" lang="en-US" sz="1200" smtClean="0">
                <a:solidFill>
                  <a:schemeClr val="bg2"/>
                </a:solidFill>
              </a:rPr>
              <a:pPr algn="r"/>
              <a:t>‹#›</a:t>
            </a:fld>
            <a:endParaRPr kumimoji="0" lang="en-US" sz="1200" dirty="0">
              <a:solidFill>
                <a:schemeClr val="bg2"/>
              </a:solidFill>
            </a:endParaRPr>
          </a:p>
        </p:txBody>
      </p:sp>
      <p:sp>
        <p:nvSpPr>
          <p:cNvPr id="28" name="TextBox 27"/>
          <p:cNvSpPr txBox="1"/>
          <p:nvPr userDrawn="1"/>
        </p:nvSpPr>
        <p:spPr>
          <a:xfrm>
            <a:off x="203200" y="6391657"/>
            <a:ext cx="7315200" cy="276999"/>
          </a:xfrm>
          <a:prstGeom prst="rect">
            <a:avLst/>
          </a:prstGeom>
          <a:noFill/>
        </p:spPr>
        <p:txBody>
          <a:bodyPr wrap="square" numCol="1" rtlCol="0">
            <a:spAutoFit/>
          </a:bodyPr>
          <a:lstStyle/>
          <a:p>
            <a:r>
              <a:rPr lang="en-US" sz="1200" dirty="0">
                <a:solidFill>
                  <a:schemeClr val="bg2"/>
                </a:solidFill>
              </a:rPr>
              <a:t>Georgia Department of Behavioral Health and Developmental Disabilities</a:t>
            </a:r>
          </a:p>
        </p:txBody>
      </p:sp>
    </p:spTree>
    <p:extLst>
      <p:ext uri="{BB962C8B-B14F-4D97-AF65-F5344CB8AC3E}">
        <p14:creationId xmlns:p14="http://schemas.microsoft.com/office/powerpoint/2010/main" val="310541748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allout with graphi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 descr="&quot;&quot;"/>
          <p:cNvSpPr/>
          <p:nvPr userDrawn="1"/>
        </p:nvSpPr>
        <p:spPr>
          <a:xfrm>
            <a:off x="1371600" y="1600200"/>
            <a:ext cx="9296400" cy="10668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numCol="1"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numCol="1">
            <a:normAutofit/>
          </a:bodyPr>
          <a:lstStyle>
            <a:lvl1pPr>
              <a:defRPr kumimoji="0" lang="en-US" sz="3300" kern="1200">
                <a:solidFill>
                  <a:srgbClr val="3D58A7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1371600" y="1600200"/>
            <a:ext cx="9296400" cy="1066800"/>
          </a:xfrm>
        </p:spPr>
        <p:txBody>
          <a:bodyPr numCol="1" anchor="ctr" anchorCtr="0"/>
          <a:lstStyle>
            <a:lvl1pPr marL="0" indent="0" algn="ctr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1"/>
          </p:nvPr>
        </p:nvSpPr>
        <p:spPr>
          <a:xfrm>
            <a:off x="1371600" y="2819400"/>
            <a:ext cx="9296400" cy="3429000"/>
          </a:xfrm>
        </p:spPr>
        <p:txBody>
          <a:bodyPr numCol="1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Rectangle 6"/>
          <p:cNvSpPr>
            <a:spLocks noChangeArrowheads="1"/>
          </p:cNvSpPr>
          <p:nvPr userDrawn="1"/>
        </p:nvSpPr>
        <p:spPr>
          <a:xfrm>
            <a:off x="207264" y="6391657"/>
            <a:ext cx="11765280" cy="309563"/>
          </a:xfrm>
          <a:prstGeom prst="rect">
            <a:avLst/>
          </a:prstGeom>
          <a:solidFill>
            <a:srgbClr val="414042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anchor="ctr" compatLnSpc="1"/>
          <a:lstStyle/>
          <a:p>
            <a:pPr algn="r"/>
            <a:fld id="{FF5E4FCA-AA37-4C6B-AF08-C256E9988BBB}" type="slidenum">
              <a:rPr kumimoji="0" lang="en-US" sz="1200" smtClean="0">
                <a:solidFill>
                  <a:schemeClr val="bg2"/>
                </a:solidFill>
              </a:rPr>
              <a:pPr algn="r"/>
              <a:t>‹#›</a:t>
            </a:fld>
            <a:endParaRPr kumimoji="0" lang="en-US" sz="1200" dirty="0">
              <a:solidFill>
                <a:schemeClr val="bg2"/>
              </a:solidFill>
            </a:endParaRPr>
          </a:p>
        </p:txBody>
      </p:sp>
      <p:sp>
        <p:nvSpPr>
          <p:cNvPr id="9" name="TextBox 8"/>
          <p:cNvSpPr txBox="1"/>
          <p:nvPr userDrawn="1"/>
        </p:nvSpPr>
        <p:spPr>
          <a:xfrm>
            <a:off x="203200" y="6391657"/>
            <a:ext cx="7315200" cy="276999"/>
          </a:xfrm>
          <a:prstGeom prst="rect">
            <a:avLst/>
          </a:prstGeom>
          <a:noFill/>
        </p:spPr>
        <p:txBody>
          <a:bodyPr wrap="square" numCol="1" rtlCol="0">
            <a:spAutoFit/>
          </a:bodyPr>
          <a:lstStyle/>
          <a:p>
            <a:r>
              <a:rPr lang="en-US" sz="1200" dirty="0">
                <a:solidFill>
                  <a:schemeClr val="bg2"/>
                </a:solidFill>
              </a:rPr>
              <a:t>Georgia Department of Behavioral Health and Developmental Disabilities</a:t>
            </a:r>
          </a:p>
        </p:txBody>
      </p:sp>
    </p:spTree>
    <p:extLst>
      <p:ext uri="{BB962C8B-B14F-4D97-AF65-F5344CB8AC3E}">
        <p14:creationId xmlns:p14="http://schemas.microsoft.com/office/powerpoint/2010/main" val="246990811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2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12192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anchor="ctr" compatLnSpc="1"/>
          <a:lstStyle/>
          <a:p>
            <a:endParaRPr kumimoji="0" lang="en-US" sz="1800" dirty="0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12192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anchor="ctr" compatLnSpc="1"/>
          <a:lstStyle/>
          <a:p>
            <a:endParaRPr kumimoji="0" lang="en-US" sz="1800" dirty="0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11988800" y="0"/>
            <a:ext cx="2032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anchor="ctr" compatLnSpc="1"/>
          <a:lstStyle/>
          <a:p>
            <a:endParaRPr kumimoji="0" lang="en-US" sz="1800" dirty="0"/>
          </a:p>
        </p:txBody>
      </p:sp>
      <p:sp>
        <p:nvSpPr>
          <p:cNvPr id="5" name="Rectangle 4"/>
          <p:cNvSpPr>
            <a:spLocks noChangeArrowheads="1"/>
          </p:cNvSpPr>
          <p:nvPr userDrawn="1"/>
        </p:nvSpPr>
        <p:spPr>
          <a:xfrm>
            <a:off x="211328" y="6391657"/>
            <a:ext cx="11777472" cy="309563"/>
          </a:xfrm>
          <a:prstGeom prst="rect">
            <a:avLst/>
          </a:prstGeom>
          <a:solidFill>
            <a:srgbClr val="414042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anchor="ctr" compatLnSpc="1"/>
          <a:lstStyle/>
          <a:p>
            <a:endParaRPr kumimoji="0" lang="en-US" sz="1800" dirty="0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>
          <a:xfrm>
            <a:off x="203200" y="158496"/>
            <a:ext cx="11777472" cy="6547104"/>
          </a:xfrm>
          <a:prstGeom prst="rect">
            <a:avLst/>
          </a:prstGeom>
          <a:noFill/>
          <a:ln w="9525" cap="flat" cmpd="sng" algn="ctr">
            <a:solidFill>
              <a:srgbClr val="E6E7E8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anchor="ctr" compatLnSpc="1"/>
          <a:lstStyle/>
          <a:p>
            <a:endParaRPr kumimoji="0" lang="en-US" sz="1800" dirty="0"/>
          </a:p>
        </p:txBody>
      </p:sp>
      <p:sp>
        <p:nvSpPr>
          <p:cNvPr id="12" name="Content Placeholder 7"/>
          <p:cNvSpPr>
            <a:spLocks noGrp="1"/>
          </p:cNvSpPr>
          <p:nvPr>
            <p:ph sz="quarter" idx="1"/>
          </p:nvPr>
        </p:nvSpPr>
        <p:spPr>
          <a:xfrm>
            <a:off x="402336" y="1205948"/>
            <a:ext cx="11338560" cy="5148765"/>
          </a:xfrm>
        </p:spPr>
        <p:txBody>
          <a:bodyPr numCol="1" anchor="t" anchorCtr="0"/>
          <a:lstStyle>
            <a:lvl1pPr>
              <a:buClrTx/>
              <a:defRPr/>
            </a:lvl1pPr>
            <a:lvl2pPr>
              <a:buClr>
                <a:srgbClr val="3D58A7"/>
              </a:buClr>
              <a:defRPr>
                <a:solidFill>
                  <a:schemeClr val="accent5">
                    <a:lumMod val="25000"/>
                  </a:schemeClr>
                </a:solidFill>
              </a:defRPr>
            </a:lvl2pPr>
            <a:lvl3pPr marL="822960" indent="-228600">
              <a:buClr>
                <a:srgbClr val="414042"/>
              </a:buClr>
              <a:buFont typeface="Wingdings" panose="05000000000000000000" pitchFamily="2" charset="2"/>
              <a:buChar char="v"/>
              <a:defRPr/>
            </a:lvl3pPr>
            <a:lvl4pPr>
              <a:buClr>
                <a:srgbClr val="183319"/>
              </a:buClr>
              <a:defRPr>
                <a:solidFill>
                  <a:schemeClr val="accent5">
                    <a:lumMod val="25000"/>
                  </a:schemeClr>
                </a:solidFill>
              </a:defRPr>
            </a:lvl4pPr>
            <a:lvl5pPr>
              <a:buClr>
                <a:srgbClr val="3D58A7"/>
              </a:buClr>
              <a:defRPr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 dirty="0"/>
          </a:p>
        </p:txBody>
      </p:sp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402336" y="307848"/>
            <a:ext cx="11379200" cy="758952"/>
          </a:xfrm>
        </p:spPr>
        <p:txBody>
          <a:bodyPr numCol="1"/>
          <a:lstStyle>
            <a:lvl1pPr>
              <a:defRPr>
                <a:solidFill>
                  <a:srgbClr val="3D58A7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  <a:endParaRPr kumimoji="0" lang="en-US" dirty="0"/>
          </a:p>
        </p:txBody>
      </p:sp>
      <p:sp>
        <p:nvSpPr>
          <p:cNvPr id="14" name="Rectangle 13"/>
          <p:cNvSpPr>
            <a:spLocks noChangeArrowheads="1"/>
          </p:cNvSpPr>
          <p:nvPr userDrawn="1"/>
        </p:nvSpPr>
        <p:spPr>
          <a:xfrm>
            <a:off x="207264" y="6391657"/>
            <a:ext cx="11765280" cy="309563"/>
          </a:xfrm>
          <a:prstGeom prst="rect">
            <a:avLst/>
          </a:prstGeom>
          <a:solidFill>
            <a:srgbClr val="414042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anchor="ctr" compatLnSpc="1"/>
          <a:lstStyle/>
          <a:p>
            <a:pPr algn="r"/>
            <a:fld id="{FF5E4FCA-AA37-4C6B-AF08-C256E9988BBB}" type="slidenum">
              <a:rPr kumimoji="0" lang="en-US" sz="1200" smtClean="0">
                <a:solidFill>
                  <a:schemeClr val="bg2"/>
                </a:solidFill>
              </a:rPr>
              <a:pPr algn="r"/>
              <a:t>‹#›</a:t>
            </a:fld>
            <a:endParaRPr kumimoji="0" lang="en-US" sz="1200" dirty="0">
              <a:solidFill>
                <a:schemeClr val="bg2"/>
              </a:solidFill>
            </a:endParaRPr>
          </a:p>
        </p:txBody>
      </p:sp>
      <p:sp>
        <p:nvSpPr>
          <p:cNvPr id="15" name="TextBox 14"/>
          <p:cNvSpPr txBox="1"/>
          <p:nvPr userDrawn="1"/>
        </p:nvSpPr>
        <p:spPr>
          <a:xfrm>
            <a:off x="203200" y="6391657"/>
            <a:ext cx="7315200" cy="276999"/>
          </a:xfrm>
          <a:prstGeom prst="rect">
            <a:avLst/>
          </a:prstGeom>
          <a:noFill/>
        </p:spPr>
        <p:txBody>
          <a:bodyPr wrap="square" numCol="1" rtlCol="0">
            <a:spAutoFit/>
          </a:bodyPr>
          <a:lstStyle/>
          <a:p>
            <a:r>
              <a:rPr lang="en-US" sz="1200" dirty="0">
                <a:solidFill>
                  <a:schemeClr val="bg2"/>
                </a:solidFill>
              </a:rPr>
              <a:t>Georgia Department of Behavioral Health and Developmental Disabilities</a:t>
            </a:r>
          </a:p>
        </p:txBody>
      </p:sp>
    </p:spTree>
    <p:extLst>
      <p:ext uri="{BB962C8B-B14F-4D97-AF65-F5344CB8AC3E}">
        <p14:creationId xmlns:p14="http://schemas.microsoft.com/office/powerpoint/2010/main" val="518350365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ext with call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 descr="&quot;&quot;"/>
          <p:cNvSpPr/>
          <p:nvPr userDrawn="1"/>
        </p:nvSpPr>
        <p:spPr>
          <a:xfrm>
            <a:off x="1409075" y="4419600"/>
            <a:ext cx="9296400" cy="171887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numCol="1"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numCol="1">
            <a:normAutofit/>
          </a:bodyPr>
          <a:lstStyle>
            <a:lvl1pPr>
              <a:defRPr kumimoji="0" lang="en-US" sz="3300" kern="1200">
                <a:solidFill>
                  <a:srgbClr val="3D58A7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1400331" y="4419600"/>
            <a:ext cx="9296400" cy="1718872"/>
          </a:xfrm>
        </p:spPr>
        <p:txBody>
          <a:bodyPr numCol="1" anchor="ctr" anchorCtr="0"/>
          <a:lstStyle>
            <a:lvl1pPr marL="0" indent="0" algn="ctr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1"/>
          </p:nvPr>
        </p:nvSpPr>
        <p:spPr>
          <a:xfrm>
            <a:off x="436380" y="1391312"/>
            <a:ext cx="11349220" cy="2362200"/>
          </a:xfrm>
        </p:spPr>
        <p:txBody>
          <a:bodyPr numCol="1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Rectangle 6"/>
          <p:cNvSpPr>
            <a:spLocks noChangeArrowheads="1"/>
          </p:cNvSpPr>
          <p:nvPr userDrawn="1"/>
        </p:nvSpPr>
        <p:spPr>
          <a:xfrm>
            <a:off x="207264" y="6391657"/>
            <a:ext cx="11765280" cy="309563"/>
          </a:xfrm>
          <a:prstGeom prst="rect">
            <a:avLst/>
          </a:prstGeom>
          <a:solidFill>
            <a:srgbClr val="414042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anchor="ctr" compatLnSpc="1"/>
          <a:lstStyle/>
          <a:p>
            <a:pPr algn="r"/>
            <a:fld id="{FF5E4FCA-AA37-4C6B-AF08-C256E9988BBB}" type="slidenum">
              <a:rPr kumimoji="0" lang="en-US" sz="1200" smtClean="0">
                <a:solidFill>
                  <a:schemeClr val="bg2"/>
                </a:solidFill>
              </a:rPr>
              <a:pPr algn="r"/>
              <a:t>‹#›</a:t>
            </a:fld>
            <a:endParaRPr kumimoji="0" lang="en-US" sz="1200" dirty="0">
              <a:solidFill>
                <a:schemeClr val="bg2"/>
              </a:solidFill>
            </a:endParaRPr>
          </a:p>
        </p:txBody>
      </p:sp>
      <p:sp>
        <p:nvSpPr>
          <p:cNvPr id="9" name="TextBox 8"/>
          <p:cNvSpPr txBox="1"/>
          <p:nvPr userDrawn="1"/>
        </p:nvSpPr>
        <p:spPr>
          <a:xfrm>
            <a:off x="203200" y="6391657"/>
            <a:ext cx="7315200" cy="276999"/>
          </a:xfrm>
          <a:prstGeom prst="rect">
            <a:avLst/>
          </a:prstGeom>
          <a:noFill/>
        </p:spPr>
        <p:txBody>
          <a:bodyPr wrap="square" numCol="1" rtlCol="0">
            <a:spAutoFit/>
          </a:bodyPr>
          <a:lstStyle/>
          <a:p>
            <a:r>
              <a:rPr lang="en-US" sz="1200" dirty="0">
                <a:solidFill>
                  <a:schemeClr val="bg2"/>
                </a:solidFill>
              </a:rPr>
              <a:t>Georgia Department of Behavioral Health and Developmental Disabilities</a:t>
            </a:r>
          </a:p>
        </p:txBody>
      </p:sp>
    </p:spTree>
    <p:extLst>
      <p:ext uri="{BB962C8B-B14F-4D97-AF65-F5344CB8AC3E}">
        <p14:creationId xmlns:p14="http://schemas.microsoft.com/office/powerpoint/2010/main" val="3766169504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4_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2032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anchor="ctr" compatLnSpc="1"/>
          <a:lstStyle/>
          <a:p>
            <a:endParaRPr kumimoji="0" lang="en-US" sz="1800" dirty="0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12192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anchor="ctr" compatLnSpc="1"/>
          <a:lstStyle/>
          <a:p>
            <a:endParaRPr kumimoji="0" lang="en-US" sz="1800" dirty="0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12192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anchor="ctr" compatLnSpc="1"/>
          <a:lstStyle/>
          <a:p>
            <a:endParaRPr kumimoji="0" lang="en-US" sz="1800" dirty="0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11988800" y="19050"/>
            <a:ext cx="2032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anchor="ctr" compatLnSpc="1"/>
          <a:lstStyle/>
          <a:p>
            <a:endParaRPr kumimoji="0" lang="en-US" sz="1800" dirty="0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203200" y="2286000"/>
            <a:ext cx="11777472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anchor="ctr" compatLnSpc="1"/>
          <a:lstStyle/>
          <a:p>
            <a:endParaRPr kumimoji="0" lang="en-US" sz="1800" dirty="0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>
          <a:xfrm>
            <a:off x="255948" y="189344"/>
            <a:ext cx="3554052" cy="6126113"/>
          </a:xfrm>
          <a:prstGeom prst="rect">
            <a:avLst/>
          </a:prstGeom>
          <a:solidFill>
            <a:srgbClr val="3D58A7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anchor="ctr" compatLnSpc="1"/>
          <a:lstStyle/>
          <a:p>
            <a:endParaRPr kumimoji="0" lang="en-US" sz="18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5174" y="4610103"/>
            <a:ext cx="2895600" cy="1136903"/>
          </a:xfrm>
        </p:spPr>
        <p:txBody>
          <a:bodyPr numCol="1" anchor="t"/>
          <a:lstStyle>
            <a:lvl1pPr marL="0" indent="0" algn="ctr">
              <a:buNone/>
              <a:defRPr sz="1600" b="1" cap="all" spc="250" baseline="0">
                <a:solidFill>
                  <a:schemeClr val="bg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dirty="0"/>
              <a:t>Click to edit Master text styles</a:t>
            </a:r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>
          <a:xfrm>
            <a:off x="203200" y="152400"/>
            <a:ext cx="11777472" cy="6547104"/>
          </a:xfrm>
          <a:prstGeom prst="rect">
            <a:avLst/>
          </a:prstGeom>
          <a:noFill/>
          <a:ln w="9525" cap="flat" cmpd="sng" algn="ctr">
            <a:solidFill>
              <a:srgbClr val="E6E7E8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anchor="ctr" compatLnSpc="1"/>
          <a:lstStyle/>
          <a:p>
            <a:endParaRPr kumimoji="0" lang="en-US" sz="1800" dirty="0"/>
          </a:p>
        </p:txBody>
      </p:sp>
      <p:sp>
        <p:nvSpPr>
          <p:cNvPr id="22" name="Title 5"/>
          <p:cNvSpPr txBox="1">
            <a:spLocks/>
          </p:cNvSpPr>
          <p:nvPr userDrawn="1"/>
        </p:nvSpPr>
        <p:spPr>
          <a:xfrm>
            <a:off x="3879993" y="1418092"/>
            <a:ext cx="2133600" cy="427928"/>
          </a:xfrm>
          <a:prstGeom prst="rect">
            <a:avLst/>
          </a:prstGeom>
        </p:spPr>
        <p:txBody>
          <a:bodyPr vert="horz" numCol="1" anchor="b">
            <a:normAutofit fontScale="92500" lnSpcReduction="20000"/>
          </a:bodyPr>
          <a:lstStyle>
            <a:lvl1pPr algn="ctr" rtl="0" eaLnBrk="1" latinLnBrk="0" hangingPunct="1">
              <a:spcBef>
                <a:spcPct val="0"/>
              </a:spcBef>
              <a:buNone/>
              <a:defRPr kumimoji="0" sz="3300" kern="1200">
                <a:solidFill>
                  <a:schemeClr val="accent5">
                    <a:lumMod val="1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2800" dirty="0"/>
              <a:t>Instructions</a:t>
            </a:r>
          </a:p>
        </p:txBody>
      </p:sp>
      <p:sp>
        <p:nvSpPr>
          <p:cNvPr id="23" name="Content Placeholder 9"/>
          <p:cNvSpPr>
            <a:spLocks noGrp="1"/>
          </p:cNvSpPr>
          <p:nvPr>
            <p:ph sz="half" idx="10"/>
          </p:nvPr>
        </p:nvSpPr>
        <p:spPr>
          <a:xfrm>
            <a:off x="4068085" y="2115128"/>
            <a:ext cx="5384800" cy="3048000"/>
          </a:xfrm>
        </p:spPr>
        <p:txBody>
          <a:bodyPr numCol="1"/>
          <a:lstStyle>
            <a:lvl1pPr marL="457200" indent="-457200">
              <a:buFont typeface="+mj-lt"/>
              <a:buAutoNum type="arabicPeriod"/>
              <a:defRPr sz="2500"/>
            </a:lvl1pPr>
            <a:lvl2pPr>
              <a:defRPr>
                <a:solidFill>
                  <a:schemeClr val="accent5">
                    <a:lumMod val="25000"/>
                  </a:schemeClr>
                </a:solidFill>
              </a:defRPr>
            </a:lvl2pPr>
            <a:lvl4pPr>
              <a:defRPr>
                <a:solidFill>
                  <a:schemeClr val="accent5">
                    <a:lumMod val="25000"/>
                  </a:schemeClr>
                </a:solidFill>
              </a:defRPr>
            </a:lvl4pPr>
          </a:lstStyle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4" name="Rectangle 3"/>
          <p:cNvSpPr/>
          <p:nvPr userDrawn="1"/>
        </p:nvSpPr>
        <p:spPr>
          <a:xfrm>
            <a:off x="3879993" y="209737"/>
            <a:ext cx="7149048" cy="824808"/>
          </a:xfrm>
          <a:prstGeom prst="rect">
            <a:avLst/>
          </a:prstGeom>
          <a:noFill/>
          <a:ln>
            <a:solidFill>
              <a:schemeClr val="accent5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numCol="1" rtlCol="0" anchor="ctr"/>
          <a:lstStyle/>
          <a:p>
            <a:pPr algn="ctr"/>
            <a:endParaRPr lang="en-US" dirty="0"/>
          </a:p>
        </p:txBody>
      </p:sp>
      <p:sp>
        <p:nvSpPr>
          <p:cNvPr id="25" name="Title 5"/>
          <p:cNvSpPr txBox="1">
            <a:spLocks/>
          </p:cNvSpPr>
          <p:nvPr userDrawn="1"/>
        </p:nvSpPr>
        <p:spPr>
          <a:xfrm>
            <a:off x="9452885" y="1418092"/>
            <a:ext cx="1576156" cy="427928"/>
          </a:xfrm>
          <a:prstGeom prst="rect">
            <a:avLst/>
          </a:prstGeom>
          <a:solidFill>
            <a:srgbClr val="3D58A7"/>
          </a:solidFill>
          <a:ln>
            <a:noFill/>
          </a:ln>
        </p:spPr>
        <p:txBody>
          <a:bodyPr vert="horz" numCol="1" anchor="b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2800" kern="1200">
                <a:solidFill>
                  <a:schemeClr val="accent5">
                    <a:lumMod val="1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sz="1600" dirty="0">
              <a:solidFill>
                <a:schemeClr val="bg1"/>
              </a:solidFill>
            </a:endParaRPr>
          </a:p>
        </p:txBody>
      </p:sp>
      <p:pic>
        <p:nvPicPr>
          <p:cNvPr id="26" name="Picture 25"/>
          <p:cNvPicPr>
            <a:picLocks noChangeAspect="1"/>
          </p:cNvPicPr>
          <p:nvPr userDrawn="1"/>
        </p:nvPicPr>
        <p:blipFill>
          <a:blip r:embed="rId2">
            <a:lum bright="70000" contrast="-70000"/>
          </a:blip>
          <a:stretch>
            <a:fillRect/>
          </a:stretch>
        </p:blipFill>
        <p:spPr>
          <a:xfrm>
            <a:off x="605052" y="3312167"/>
            <a:ext cx="1060176" cy="1060176"/>
          </a:xfrm>
          <a:prstGeom prst="rect">
            <a:avLst/>
          </a:prstGeom>
        </p:spPr>
      </p:pic>
      <p:sp>
        <p:nvSpPr>
          <p:cNvPr id="20" name="Text Placeholder 2"/>
          <p:cNvSpPr>
            <a:spLocks noGrp="1"/>
          </p:cNvSpPr>
          <p:nvPr>
            <p:ph type="body" idx="12" hasCustomPrompt="1"/>
          </p:nvPr>
        </p:nvSpPr>
        <p:spPr>
          <a:xfrm>
            <a:off x="5615200" y="266696"/>
            <a:ext cx="5413841" cy="711415"/>
          </a:xfrm>
        </p:spPr>
        <p:txBody>
          <a:bodyPr numCol="1" anchor="t">
            <a:normAutofit/>
          </a:bodyPr>
          <a:lstStyle>
            <a:lvl1pPr marL="0" indent="0" algn="l" eaLnBrk="1" latinLnBrk="0" hangingPunct="1">
              <a:buNone/>
              <a:defRPr sz="1800" b="0" u="none" cap="none" spc="250" baseline="0">
                <a:solidFill>
                  <a:schemeClr val="accent5">
                    <a:lumMod val="1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dirty="0"/>
              <a:t>Click to edit master text styles </a:t>
            </a:r>
            <a:r>
              <a:rPr lang="en-US" dirty="0"/>
              <a:t> </a:t>
            </a:r>
            <a:endParaRPr kumimoji="0"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3"/>
          </p:nvPr>
        </p:nvSpPr>
        <p:spPr>
          <a:xfrm>
            <a:off x="9453563" y="1417638"/>
            <a:ext cx="1574800" cy="428625"/>
          </a:xfrm>
        </p:spPr>
        <p:txBody>
          <a:bodyPr lIns="45720" rIns="45720" numCol="1" anchor="ctr" anchorCtr="0">
            <a:noAutofit/>
          </a:bodyPr>
          <a:lstStyle>
            <a:lvl1pPr marL="0" indent="0" algn="ctr">
              <a:buNone/>
              <a:defRPr sz="1400"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3879850" y="266700"/>
            <a:ext cx="1735138" cy="711200"/>
          </a:xfrm>
        </p:spPr>
        <p:txBody>
          <a:bodyPr numCol="1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5">
                    <a:lumMod val="10000"/>
                  </a:schemeClr>
                </a:solidFill>
              </a:defRPr>
            </a:lvl1pPr>
          </a:lstStyle>
          <a:p>
            <a:pPr lvl="0"/>
            <a:r>
              <a:rPr lang="en-US" dirty="0"/>
              <a:t>Type “Purpose:”</a:t>
            </a:r>
          </a:p>
        </p:txBody>
      </p:sp>
      <p:sp>
        <p:nvSpPr>
          <p:cNvPr id="27" name="Rectangle 26"/>
          <p:cNvSpPr>
            <a:spLocks noChangeArrowheads="1"/>
          </p:cNvSpPr>
          <p:nvPr userDrawn="1"/>
        </p:nvSpPr>
        <p:spPr>
          <a:xfrm>
            <a:off x="207264" y="6391657"/>
            <a:ext cx="11765280" cy="309563"/>
          </a:xfrm>
          <a:prstGeom prst="rect">
            <a:avLst/>
          </a:prstGeom>
          <a:solidFill>
            <a:srgbClr val="414042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anchor="ctr" compatLnSpc="1"/>
          <a:lstStyle/>
          <a:p>
            <a:pPr algn="r"/>
            <a:fld id="{FF5E4FCA-AA37-4C6B-AF08-C256E9988BBB}" type="slidenum">
              <a:rPr kumimoji="0" lang="en-US" sz="1200" smtClean="0">
                <a:solidFill>
                  <a:schemeClr val="bg2"/>
                </a:solidFill>
              </a:rPr>
              <a:pPr algn="r"/>
              <a:t>‹#›</a:t>
            </a:fld>
            <a:endParaRPr kumimoji="0" lang="en-US" sz="1200" dirty="0">
              <a:solidFill>
                <a:schemeClr val="bg2"/>
              </a:solidFill>
            </a:endParaRPr>
          </a:p>
        </p:txBody>
      </p:sp>
      <p:sp>
        <p:nvSpPr>
          <p:cNvPr id="28" name="TextBox 27"/>
          <p:cNvSpPr txBox="1"/>
          <p:nvPr userDrawn="1"/>
        </p:nvSpPr>
        <p:spPr>
          <a:xfrm>
            <a:off x="203200" y="6391657"/>
            <a:ext cx="7315200" cy="276999"/>
          </a:xfrm>
          <a:prstGeom prst="rect">
            <a:avLst/>
          </a:prstGeom>
          <a:noFill/>
        </p:spPr>
        <p:txBody>
          <a:bodyPr wrap="square" numCol="1" rtlCol="0">
            <a:spAutoFit/>
          </a:bodyPr>
          <a:lstStyle/>
          <a:p>
            <a:r>
              <a:rPr lang="en-US" sz="1200" dirty="0">
                <a:solidFill>
                  <a:schemeClr val="bg2"/>
                </a:solidFill>
              </a:rPr>
              <a:t>Georgia Department of Behavioral Health and Developmental Disabilities</a:t>
            </a:r>
          </a:p>
        </p:txBody>
      </p:sp>
    </p:spTree>
    <p:extLst>
      <p:ext uri="{BB962C8B-B14F-4D97-AF65-F5344CB8AC3E}">
        <p14:creationId xmlns:p14="http://schemas.microsoft.com/office/powerpoint/2010/main" val="210491986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3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12192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anchor="ctr" compatLnSpc="1"/>
          <a:lstStyle/>
          <a:p>
            <a:endParaRPr kumimoji="0" lang="en-US" sz="1800" dirty="0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12192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anchor="ctr" compatLnSpc="1"/>
          <a:lstStyle/>
          <a:p>
            <a:endParaRPr kumimoji="0" lang="en-US" sz="1800" dirty="0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11988800" y="0"/>
            <a:ext cx="2032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anchor="ctr" compatLnSpc="1"/>
          <a:lstStyle/>
          <a:p>
            <a:endParaRPr kumimoji="0" lang="en-US" sz="1800" dirty="0"/>
          </a:p>
        </p:txBody>
      </p:sp>
      <p:sp>
        <p:nvSpPr>
          <p:cNvPr id="5" name="Rectangle 4"/>
          <p:cNvSpPr>
            <a:spLocks noChangeArrowheads="1"/>
          </p:cNvSpPr>
          <p:nvPr userDrawn="1"/>
        </p:nvSpPr>
        <p:spPr>
          <a:xfrm>
            <a:off x="211328" y="6391657"/>
            <a:ext cx="11777472" cy="309563"/>
          </a:xfrm>
          <a:prstGeom prst="rect">
            <a:avLst/>
          </a:prstGeom>
          <a:solidFill>
            <a:srgbClr val="414042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anchor="ctr" compatLnSpc="1"/>
          <a:lstStyle/>
          <a:p>
            <a:endParaRPr kumimoji="0" lang="en-US" sz="1800" dirty="0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>
          <a:xfrm>
            <a:off x="203200" y="158496"/>
            <a:ext cx="11777472" cy="6547104"/>
          </a:xfrm>
          <a:prstGeom prst="rect">
            <a:avLst/>
          </a:prstGeom>
          <a:noFill/>
          <a:ln w="9525" cap="flat" cmpd="sng" algn="ctr">
            <a:solidFill>
              <a:srgbClr val="E6E7E8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anchor="ctr" compatLnSpc="1"/>
          <a:lstStyle/>
          <a:p>
            <a:endParaRPr kumimoji="0" lang="en-US" sz="1800" dirty="0"/>
          </a:p>
        </p:txBody>
      </p:sp>
      <p:sp>
        <p:nvSpPr>
          <p:cNvPr id="12" name="Content Placeholder 7"/>
          <p:cNvSpPr>
            <a:spLocks noGrp="1"/>
          </p:cNvSpPr>
          <p:nvPr>
            <p:ph sz="quarter" idx="1"/>
          </p:nvPr>
        </p:nvSpPr>
        <p:spPr>
          <a:xfrm>
            <a:off x="402336" y="1205948"/>
            <a:ext cx="11338560" cy="5148765"/>
          </a:xfrm>
        </p:spPr>
        <p:txBody>
          <a:bodyPr numCol="1" anchor="t" anchorCtr="0"/>
          <a:lstStyle>
            <a:lvl1pPr>
              <a:buClrTx/>
              <a:defRPr/>
            </a:lvl1pPr>
            <a:lvl2pPr>
              <a:buClr>
                <a:srgbClr val="3D58A7"/>
              </a:buClr>
              <a:defRPr>
                <a:solidFill>
                  <a:schemeClr val="accent5">
                    <a:lumMod val="25000"/>
                  </a:schemeClr>
                </a:solidFill>
              </a:defRPr>
            </a:lvl2pPr>
            <a:lvl3pPr marL="822960" indent="-228600">
              <a:buClr>
                <a:srgbClr val="414042"/>
              </a:buClr>
              <a:buFont typeface="Wingdings" panose="05000000000000000000" pitchFamily="2" charset="2"/>
              <a:buChar char="v"/>
              <a:defRPr/>
            </a:lvl3pPr>
            <a:lvl4pPr>
              <a:buClr>
                <a:srgbClr val="183319"/>
              </a:buClr>
              <a:defRPr>
                <a:solidFill>
                  <a:schemeClr val="accent5">
                    <a:lumMod val="25000"/>
                  </a:schemeClr>
                </a:solidFill>
              </a:defRPr>
            </a:lvl4pPr>
            <a:lvl5pPr>
              <a:buClr>
                <a:srgbClr val="3D58A7"/>
              </a:buClr>
              <a:defRPr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 dirty="0"/>
          </a:p>
        </p:txBody>
      </p:sp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402336" y="307848"/>
            <a:ext cx="11379200" cy="758952"/>
          </a:xfrm>
        </p:spPr>
        <p:txBody>
          <a:bodyPr numCol="1"/>
          <a:lstStyle>
            <a:lvl1pPr>
              <a:defRPr>
                <a:solidFill>
                  <a:srgbClr val="3D58A7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  <a:endParaRPr kumimoji="0" lang="en-US" dirty="0"/>
          </a:p>
        </p:txBody>
      </p:sp>
      <p:sp>
        <p:nvSpPr>
          <p:cNvPr id="14" name="Rectangle 13"/>
          <p:cNvSpPr>
            <a:spLocks noChangeArrowheads="1"/>
          </p:cNvSpPr>
          <p:nvPr userDrawn="1"/>
        </p:nvSpPr>
        <p:spPr>
          <a:xfrm>
            <a:off x="207264" y="6391657"/>
            <a:ext cx="11765280" cy="309563"/>
          </a:xfrm>
          <a:prstGeom prst="rect">
            <a:avLst/>
          </a:prstGeom>
          <a:solidFill>
            <a:srgbClr val="414042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anchor="ctr" compatLnSpc="1"/>
          <a:lstStyle/>
          <a:p>
            <a:pPr algn="r"/>
            <a:fld id="{FF5E4FCA-AA37-4C6B-AF08-C256E9988BBB}" type="slidenum">
              <a:rPr kumimoji="0" lang="en-US" sz="1200" smtClean="0">
                <a:solidFill>
                  <a:schemeClr val="bg2"/>
                </a:solidFill>
              </a:rPr>
              <a:pPr algn="r"/>
              <a:t>‹#›</a:t>
            </a:fld>
            <a:endParaRPr kumimoji="0" lang="en-US" sz="1200" dirty="0">
              <a:solidFill>
                <a:schemeClr val="bg2"/>
              </a:solidFill>
            </a:endParaRPr>
          </a:p>
        </p:txBody>
      </p:sp>
      <p:sp>
        <p:nvSpPr>
          <p:cNvPr id="15" name="TextBox 14"/>
          <p:cNvSpPr txBox="1"/>
          <p:nvPr userDrawn="1"/>
        </p:nvSpPr>
        <p:spPr>
          <a:xfrm>
            <a:off x="203200" y="6391657"/>
            <a:ext cx="7315200" cy="276999"/>
          </a:xfrm>
          <a:prstGeom prst="rect">
            <a:avLst/>
          </a:prstGeom>
          <a:noFill/>
        </p:spPr>
        <p:txBody>
          <a:bodyPr wrap="square" numCol="1" rtlCol="0">
            <a:spAutoFit/>
          </a:bodyPr>
          <a:lstStyle/>
          <a:p>
            <a:r>
              <a:rPr lang="en-US" sz="1200" dirty="0">
                <a:solidFill>
                  <a:schemeClr val="bg2"/>
                </a:solidFill>
              </a:rPr>
              <a:t>Georgia Department of Behavioral Health and Developmental Disabilities</a:t>
            </a:r>
          </a:p>
        </p:txBody>
      </p:sp>
    </p:spTree>
    <p:extLst>
      <p:ext uri="{BB962C8B-B14F-4D97-AF65-F5344CB8AC3E}">
        <p14:creationId xmlns:p14="http://schemas.microsoft.com/office/powerpoint/2010/main" val="2285571265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4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12192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anchor="ctr" compatLnSpc="1"/>
          <a:lstStyle/>
          <a:p>
            <a:endParaRPr kumimoji="0" lang="en-US" sz="1800" dirty="0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12192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anchor="ctr" compatLnSpc="1"/>
          <a:lstStyle/>
          <a:p>
            <a:endParaRPr kumimoji="0" lang="en-US" sz="1800" dirty="0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11988800" y="0"/>
            <a:ext cx="2032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anchor="ctr" compatLnSpc="1"/>
          <a:lstStyle/>
          <a:p>
            <a:endParaRPr kumimoji="0" lang="en-US" sz="1800" dirty="0"/>
          </a:p>
        </p:txBody>
      </p:sp>
      <p:sp>
        <p:nvSpPr>
          <p:cNvPr id="5" name="Rectangle 4"/>
          <p:cNvSpPr>
            <a:spLocks noChangeArrowheads="1"/>
          </p:cNvSpPr>
          <p:nvPr userDrawn="1"/>
        </p:nvSpPr>
        <p:spPr>
          <a:xfrm>
            <a:off x="211328" y="6391657"/>
            <a:ext cx="11777472" cy="309563"/>
          </a:xfrm>
          <a:prstGeom prst="rect">
            <a:avLst/>
          </a:prstGeom>
          <a:solidFill>
            <a:srgbClr val="414042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anchor="ctr" compatLnSpc="1"/>
          <a:lstStyle/>
          <a:p>
            <a:endParaRPr kumimoji="0" lang="en-US" sz="1800" dirty="0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>
          <a:xfrm>
            <a:off x="203200" y="158496"/>
            <a:ext cx="11777472" cy="6547104"/>
          </a:xfrm>
          <a:prstGeom prst="rect">
            <a:avLst/>
          </a:prstGeom>
          <a:noFill/>
          <a:ln w="9525" cap="flat" cmpd="sng" algn="ctr">
            <a:solidFill>
              <a:srgbClr val="E6E7E8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anchor="ctr" compatLnSpc="1"/>
          <a:lstStyle/>
          <a:p>
            <a:endParaRPr kumimoji="0" lang="en-US" sz="1800" dirty="0"/>
          </a:p>
        </p:txBody>
      </p:sp>
      <p:sp>
        <p:nvSpPr>
          <p:cNvPr id="12" name="Content Placeholder 7"/>
          <p:cNvSpPr>
            <a:spLocks noGrp="1"/>
          </p:cNvSpPr>
          <p:nvPr>
            <p:ph sz="quarter" idx="1"/>
          </p:nvPr>
        </p:nvSpPr>
        <p:spPr>
          <a:xfrm>
            <a:off x="402336" y="1205948"/>
            <a:ext cx="11338560" cy="5148765"/>
          </a:xfrm>
        </p:spPr>
        <p:txBody>
          <a:bodyPr numCol="1" anchor="t" anchorCtr="0"/>
          <a:lstStyle>
            <a:lvl1pPr>
              <a:buClrTx/>
              <a:defRPr/>
            </a:lvl1pPr>
            <a:lvl2pPr>
              <a:buClr>
                <a:srgbClr val="3D58A7"/>
              </a:buClr>
              <a:defRPr>
                <a:solidFill>
                  <a:schemeClr val="accent5">
                    <a:lumMod val="25000"/>
                  </a:schemeClr>
                </a:solidFill>
              </a:defRPr>
            </a:lvl2pPr>
            <a:lvl3pPr marL="822960" indent="-228600">
              <a:buClr>
                <a:srgbClr val="414042"/>
              </a:buClr>
              <a:buFont typeface="Wingdings" panose="05000000000000000000" pitchFamily="2" charset="2"/>
              <a:buChar char="v"/>
              <a:defRPr/>
            </a:lvl3pPr>
            <a:lvl4pPr>
              <a:buClr>
                <a:srgbClr val="183319"/>
              </a:buClr>
              <a:defRPr>
                <a:solidFill>
                  <a:schemeClr val="accent5">
                    <a:lumMod val="25000"/>
                  </a:schemeClr>
                </a:solidFill>
              </a:defRPr>
            </a:lvl4pPr>
            <a:lvl5pPr>
              <a:buClr>
                <a:srgbClr val="3D58A7"/>
              </a:buClr>
              <a:defRPr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 dirty="0"/>
          </a:p>
        </p:txBody>
      </p:sp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402336" y="307848"/>
            <a:ext cx="11379200" cy="758952"/>
          </a:xfrm>
        </p:spPr>
        <p:txBody>
          <a:bodyPr numCol="1"/>
          <a:lstStyle>
            <a:lvl1pPr>
              <a:defRPr>
                <a:solidFill>
                  <a:srgbClr val="3D58A7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  <a:endParaRPr kumimoji="0" lang="en-US" dirty="0"/>
          </a:p>
        </p:txBody>
      </p:sp>
      <p:sp>
        <p:nvSpPr>
          <p:cNvPr id="14" name="Rectangle 13"/>
          <p:cNvSpPr>
            <a:spLocks noChangeArrowheads="1"/>
          </p:cNvSpPr>
          <p:nvPr userDrawn="1"/>
        </p:nvSpPr>
        <p:spPr>
          <a:xfrm>
            <a:off x="207264" y="6391657"/>
            <a:ext cx="11765280" cy="309563"/>
          </a:xfrm>
          <a:prstGeom prst="rect">
            <a:avLst/>
          </a:prstGeom>
          <a:solidFill>
            <a:srgbClr val="414042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anchor="ctr" compatLnSpc="1"/>
          <a:lstStyle/>
          <a:p>
            <a:pPr algn="r"/>
            <a:fld id="{FF5E4FCA-AA37-4C6B-AF08-C256E9988BBB}" type="slidenum">
              <a:rPr kumimoji="0" lang="en-US" sz="1200" smtClean="0">
                <a:solidFill>
                  <a:schemeClr val="bg2"/>
                </a:solidFill>
              </a:rPr>
              <a:pPr algn="r"/>
              <a:t>‹#›</a:t>
            </a:fld>
            <a:endParaRPr kumimoji="0" lang="en-US" sz="1200" dirty="0">
              <a:solidFill>
                <a:schemeClr val="bg2"/>
              </a:solidFill>
            </a:endParaRPr>
          </a:p>
        </p:txBody>
      </p:sp>
      <p:sp>
        <p:nvSpPr>
          <p:cNvPr id="15" name="TextBox 14"/>
          <p:cNvSpPr txBox="1"/>
          <p:nvPr userDrawn="1"/>
        </p:nvSpPr>
        <p:spPr>
          <a:xfrm>
            <a:off x="203200" y="6391657"/>
            <a:ext cx="7315200" cy="276999"/>
          </a:xfrm>
          <a:prstGeom prst="rect">
            <a:avLst/>
          </a:prstGeom>
          <a:noFill/>
        </p:spPr>
        <p:txBody>
          <a:bodyPr wrap="square" numCol="1" rtlCol="0">
            <a:spAutoFit/>
          </a:bodyPr>
          <a:lstStyle/>
          <a:p>
            <a:r>
              <a:rPr lang="en-US" sz="1200" dirty="0">
                <a:solidFill>
                  <a:schemeClr val="bg2"/>
                </a:solidFill>
              </a:rPr>
              <a:t>Georgia Department of Behavioral Health and Developmental Disabilities</a:t>
            </a:r>
          </a:p>
        </p:txBody>
      </p:sp>
    </p:spTree>
    <p:extLst>
      <p:ext uri="{BB962C8B-B14F-4D97-AF65-F5344CB8AC3E}">
        <p14:creationId xmlns:p14="http://schemas.microsoft.com/office/powerpoint/2010/main" val="9474321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916939" y="1806829"/>
            <a:ext cx="4826000" cy="385317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800" b="0" i="0">
                <a:solidFill>
                  <a:srgbClr val="001F5F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50940" y="1806829"/>
            <a:ext cx="4625975" cy="37242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800" b="0" i="0">
                <a:solidFill>
                  <a:srgbClr val="001F5F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8/24/2020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5_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2032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anchor="ctr" compatLnSpc="1"/>
          <a:lstStyle/>
          <a:p>
            <a:endParaRPr kumimoji="0" lang="en-US" sz="1800" dirty="0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12192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anchor="ctr" compatLnSpc="1"/>
          <a:lstStyle/>
          <a:p>
            <a:endParaRPr kumimoji="0" lang="en-US" sz="1800" dirty="0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12192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anchor="ctr" compatLnSpc="1"/>
          <a:lstStyle/>
          <a:p>
            <a:endParaRPr kumimoji="0" lang="en-US" sz="1800" dirty="0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11988800" y="19050"/>
            <a:ext cx="2032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anchor="ctr" compatLnSpc="1"/>
          <a:lstStyle/>
          <a:p>
            <a:endParaRPr kumimoji="0" lang="en-US" sz="1800" dirty="0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203200" y="2286000"/>
            <a:ext cx="11777472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anchor="ctr" compatLnSpc="1"/>
          <a:lstStyle/>
          <a:p>
            <a:endParaRPr kumimoji="0" lang="en-US" sz="1800" dirty="0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>
          <a:xfrm>
            <a:off x="255948" y="189344"/>
            <a:ext cx="3554052" cy="6126113"/>
          </a:xfrm>
          <a:prstGeom prst="rect">
            <a:avLst/>
          </a:prstGeom>
          <a:solidFill>
            <a:srgbClr val="3D58A7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anchor="ctr" compatLnSpc="1"/>
          <a:lstStyle/>
          <a:p>
            <a:endParaRPr kumimoji="0" lang="en-US" sz="18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5174" y="4610103"/>
            <a:ext cx="2895600" cy="1136903"/>
          </a:xfrm>
        </p:spPr>
        <p:txBody>
          <a:bodyPr numCol="1" anchor="t"/>
          <a:lstStyle>
            <a:lvl1pPr marL="0" indent="0" algn="ctr">
              <a:buNone/>
              <a:defRPr sz="1600" b="1" cap="all" spc="250" baseline="0">
                <a:solidFill>
                  <a:schemeClr val="bg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dirty="0"/>
              <a:t>Click to edit Master text styles</a:t>
            </a:r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>
          <a:xfrm>
            <a:off x="203200" y="152400"/>
            <a:ext cx="11777472" cy="6547104"/>
          </a:xfrm>
          <a:prstGeom prst="rect">
            <a:avLst/>
          </a:prstGeom>
          <a:noFill/>
          <a:ln w="9525" cap="flat" cmpd="sng" algn="ctr">
            <a:solidFill>
              <a:srgbClr val="E6E7E8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anchor="ctr" compatLnSpc="1"/>
          <a:lstStyle/>
          <a:p>
            <a:endParaRPr kumimoji="0" lang="en-US" sz="1800" dirty="0"/>
          </a:p>
        </p:txBody>
      </p:sp>
      <p:sp>
        <p:nvSpPr>
          <p:cNvPr id="22" name="Title 5"/>
          <p:cNvSpPr txBox="1">
            <a:spLocks/>
          </p:cNvSpPr>
          <p:nvPr userDrawn="1"/>
        </p:nvSpPr>
        <p:spPr>
          <a:xfrm>
            <a:off x="3879993" y="1418092"/>
            <a:ext cx="2133600" cy="427928"/>
          </a:xfrm>
          <a:prstGeom prst="rect">
            <a:avLst/>
          </a:prstGeom>
        </p:spPr>
        <p:txBody>
          <a:bodyPr vert="horz" numCol="1" anchor="b">
            <a:normAutofit fontScale="92500" lnSpcReduction="20000"/>
          </a:bodyPr>
          <a:lstStyle>
            <a:lvl1pPr algn="ctr" rtl="0" eaLnBrk="1" latinLnBrk="0" hangingPunct="1">
              <a:spcBef>
                <a:spcPct val="0"/>
              </a:spcBef>
              <a:buNone/>
              <a:defRPr kumimoji="0" sz="3300" kern="1200">
                <a:solidFill>
                  <a:schemeClr val="accent5">
                    <a:lumMod val="1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2800" dirty="0"/>
              <a:t>Instructions</a:t>
            </a:r>
          </a:p>
        </p:txBody>
      </p:sp>
      <p:sp>
        <p:nvSpPr>
          <p:cNvPr id="23" name="Content Placeholder 9"/>
          <p:cNvSpPr>
            <a:spLocks noGrp="1"/>
          </p:cNvSpPr>
          <p:nvPr>
            <p:ph sz="half" idx="10"/>
          </p:nvPr>
        </p:nvSpPr>
        <p:spPr>
          <a:xfrm>
            <a:off x="4068085" y="2115128"/>
            <a:ext cx="5384800" cy="3048000"/>
          </a:xfrm>
        </p:spPr>
        <p:txBody>
          <a:bodyPr numCol="1"/>
          <a:lstStyle>
            <a:lvl1pPr marL="457200" indent="-457200">
              <a:buFont typeface="+mj-lt"/>
              <a:buAutoNum type="arabicPeriod"/>
              <a:defRPr sz="2500"/>
            </a:lvl1pPr>
            <a:lvl2pPr>
              <a:defRPr>
                <a:solidFill>
                  <a:schemeClr val="accent5">
                    <a:lumMod val="25000"/>
                  </a:schemeClr>
                </a:solidFill>
              </a:defRPr>
            </a:lvl2pPr>
            <a:lvl4pPr>
              <a:defRPr>
                <a:solidFill>
                  <a:schemeClr val="accent5">
                    <a:lumMod val="25000"/>
                  </a:schemeClr>
                </a:solidFill>
              </a:defRPr>
            </a:lvl4pPr>
          </a:lstStyle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4" name="Rectangle 3"/>
          <p:cNvSpPr/>
          <p:nvPr userDrawn="1"/>
        </p:nvSpPr>
        <p:spPr>
          <a:xfrm>
            <a:off x="3879993" y="209737"/>
            <a:ext cx="7149048" cy="824808"/>
          </a:xfrm>
          <a:prstGeom prst="rect">
            <a:avLst/>
          </a:prstGeom>
          <a:noFill/>
          <a:ln>
            <a:solidFill>
              <a:schemeClr val="accent5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numCol="1" rtlCol="0" anchor="ctr"/>
          <a:lstStyle/>
          <a:p>
            <a:pPr algn="ctr"/>
            <a:endParaRPr lang="en-US" dirty="0"/>
          </a:p>
        </p:txBody>
      </p:sp>
      <p:sp>
        <p:nvSpPr>
          <p:cNvPr id="25" name="Title 5"/>
          <p:cNvSpPr txBox="1">
            <a:spLocks/>
          </p:cNvSpPr>
          <p:nvPr userDrawn="1"/>
        </p:nvSpPr>
        <p:spPr>
          <a:xfrm>
            <a:off x="9452885" y="1418092"/>
            <a:ext cx="1576156" cy="427928"/>
          </a:xfrm>
          <a:prstGeom prst="rect">
            <a:avLst/>
          </a:prstGeom>
          <a:solidFill>
            <a:srgbClr val="3D58A7"/>
          </a:solidFill>
          <a:ln>
            <a:noFill/>
          </a:ln>
        </p:spPr>
        <p:txBody>
          <a:bodyPr vert="horz" numCol="1" anchor="b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2800" kern="1200">
                <a:solidFill>
                  <a:schemeClr val="accent5">
                    <a:lumMod val="1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sz="1600" dirty="0">
              <a:solidFill>
                <a:schemeClr val="bg1"/>
              </a:solidFill>
            </a:endParaRPr>
          </a:p>
        </p:txBody>
      </p:sp>
      <p:pic>
        <p:nvPicPr>
          <p:cNvPr id="26" name="Picture 25"/>
          <p:cNvPicPr>
            <a:picLocks noChangeAspect="1"/>
          </p:cNvPicPr>
          <p:nvPr userDrawn="1"/>
        </p:nvPicPr>
        <p:blipFill>
          <a:blip r:embed="rId2">
            <a:lum bright="70000" contrast="-70000"/>
          </a:blip>
          <a:stretch>
            <a:fillRect/>
          </a:stretch>
        </p:blipFill>
        <p:spPr>
          <a:xfrm>
            <a:off x="605052" y="3312167"/>
            <a:ext cx="1060176" cy="1060176"/>
          </a:xfrm>
          <a:prstGeom prst="rect">
            <a:avLst/>
          </a:prstGeom>
        </p:spPr>
      </p:pic>
      <p:sp>
        <p:nvSpPr>
          <p:cNvPr id="20" name="Text Placeholder 2"/>
          <p:cNvSpPr>
            <a:spLocks noGrp="1"/>
          </p:cNvSpPr>
          <p:nvPr>
            <p:ph type="body" idx="12" hasCustomPrompt="1"/>
          </p:nvPr>
        </p:nvSpPr>
        <p:spPr>
          <a:xfrm>
            <a:off x="5615200" y="266696"/>
            <a:ext cx="5413841" cy="711415"/>
          </a:xfrm>
        </p:spPr>
        <p:txBody>
          <a:bodyPr numCol="1" anchor="t">
            <a:normAutofit/>
          </a:bodyPr>
          <a:lstStyle>
            <a:lvl1pPr marL="0" indent="0" algn="l" eaLnBrk="1" latinLnBrk="0" hangingPunct="1">
              <a:buNone/>
              <a:defRPr sz="1800" b="0" u="none" cap="none" spc="250" baseline="0">
                <a:solidFill>
                  <a:schemeClr val="accent5">
                    <a:lumMod val="1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dirty="0"/>
              <a:t>Click to edit master text styles </a:t>
            </a:r>
            <a:r>
              <a:rPr lang="en-US" dirty="0"/>
              <a:t> </a:t>
            </a:r>
            <a:endParaRPr kumimoji="0"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3"/>
          </p:nvPr>
        </p:nvSpPr>
        <p:spPr>
          <a:xfrm>
            <a:off x="9453563" y="1417638"/>
            <a:ext cx="1574800" cy="428625"/>
          </a:xfrm>
        </p:spPr>
        <p:txBody>
          <a:bodyPr lIns="45720" rIns="45720" numCol="1" anchor="ctr" anchorCtr="0">
            <a:noAutofit/>
          </a:bodyPr>
          <a:lstStyle>
            <a:lvl1pPr marL="0" indent="0" algn="ctr">
              <a:buNone/>
              <a:defRPr sz="1400"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3879850" y="266700"/>
            <a:ext cx="1735138" cy="711200"/>
          </a:xfrm>
        </p:spPr>
        <p:txBody>
          <a:bodyPr numCol="1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5">
                    <a:lumMod val="10000"/>
                  </a:schemeClr>
                </a:solidFill>
              </a:defRPr>
            </a:lvl1pPr>
          </a:lstStyle>
          <a:p>
            <a:pPr lvl="0"/>
            <a:r>
              <a:rPr lang="en-US" dirty="0"/>
              <a:t>Type “Purpose:”</a:t>
            </a:r>
          </a:p>
        </p:txBody>
      </p:sp>
      <p:sp>
        <p:nvSpPr>
          <p:cNvPr id="27" name="Rectangle 26"/>
          <p:cNvSpPr>
            <a:spLocks noChangeArrowheads="1"/>
          </p:cNvSpPr>
          <p:nvPr userDrawn="1"/>
        </p:nvSpPr>
        <p:spPr>
          <a:xfrm>
            <a:off x="207264" y="6391657"/>
            <a:ext cx="11765280" cy="309563"/>
          </a:xfrm>
          <a:prstGeom prst="rect">
            <a:avLst/>
          </a:prstGeom>
          <a:solidFill>
            <a:srgbClr val="414042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anchor="ctr" compatLnSpc="1"/>
          <a:lstStyle/>
          <a:p>
            <a:pPr algn="r"/>
            <a:fld id="{FF5E4FCA-AA37-4C6B-AF08-C256E9988BBB}" type="slidenum">
              <a:rPr kumimoji="0" lang="en-US" sz="1200" smtClean="0">
                <a:solidFill>
                  <a:schemeClr val="bg2"/>
                </a:solidFill>
              </a:rPr>
              <a:pPr algn="r"/>
              <a:t>‹#›</a:t>
            </a:fld>
            <a:endParaRPr kumimoji="0" lang="en-US" sz="1200" dirty="0">
              <a:solidFill>
                <a:schemeClr val="bg2"/>
              </a:solidFill>
            </a:endParaRPr>
          </a:p>
        </p:txBody>
      </p:sp>
      <p:sp>
        <p:nvSpPr>
          <p:cNvPr id="28" name="TextBox 27"/>
          <p:cNvSpPr txBox="1"/>
          <p:nvPr userDrawn="1"/>
        </p:nvSpPr>
        <p:spPr>
          <a:xfrm>
            <a:off x="203200" y="6391657"/>
            <a:ext cx="7315200" cy="276999"/>
          </a:xfrm>
          <a:prstGeom prst="rect">
            <a:avLst/>
          </a:prstGeom>
          <a:noFill/>
        </p:spPr>
        <p:txBody>
          <a:bodyPr wrap="square" numCol="1" rtlCol="0">
            <a:spAutoFit/>
          </a:bodyPr>
          <a:lstStyle/>
          <a:p>
            <a:r>
              <a:rPr lang="en-US" sz="1200" dirty="0">
                <a:solidFill>
                  <a:schemeClr val="bg2"/>
                </a:solidFill>
              </a:rPr>
              <a:t>Georgia Department of Behavioral Health and Developmental Disabilities</a:t>
            </a:r>
          </a:p>
        </p:txBody>
      </p:sp>
    </p:spTree>
    <p:extLst>
      <p:ext uri="{BB962C8B-B14F-4D97-AF65-F5344CB8AC3E}">
        <p14:creationId xmlns:p14="http://schemas.microsoft.com/office/powerpoint/2010/main" val="382016920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6_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2032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anchor="ctr" compatLnSpc="1"/>
          <a:lstStyle/>
          <a:p>
            <a:endParaRPr kumimoji="0" lang="en-US" sz="1800" dirty="0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12192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anchor="ctr" compatLnSpc="1"/>
          <a:lstStyle/>
          <a:p>
            <a:endParaRPr kumimoji="0" lang="en-US" sz="1800" dirty="0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12192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anchor="ctr" compatLnSpc="1"/>
          <a:lstStyle/>
          <a:p>
            <a:endParaRPr kumimoji="0" lang="en-US" sz="1800" dirty="0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11988800" y="19050"/>
            <a:ext cx="2032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anchor="ctr" compatLnSpc="1"/>
          <a:lstStyle/>
          <a:p>
            <a:endParaRPr kumimoji="0" lang="en-US" sz="1800" dirty="0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203200" y="2286000"/>
            <a:ext cx="11777472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anchor="ctr" compatLnSpc="1"/>
          <a:lstStyle/>
          <a:p>
            <a:endParaRPr kumimoji="0" lang="en-US" sz="1800" dirty="0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>
          <a:xfrm>
            <a:off x="255948" y="189344"/>
            <a:ext cx="3554052" cy="6126113"/>
          </a:xfrm>
          <a:prstGeom prst="rect">
            <a:avLst/>
          </a:prstGeom>
          <a:solidFill>
            <a:srgbClr val="3D58A7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anchor="ctr" compatLnSpc="1"/>
          <a:lstStyle/>
          <a:p>
            <a:endParaRPr kumimoji="0" lang="en-US" sz="18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5174" y="4610103"/>
            <a:ext cx="2895600" cy="1136903"/>
          </a:xfrm>
        </p:spPr>
        <p:txBody>
          <a:bodyPr numCol="1" anchor="t"/>
          <a:lstStyle>
            <a:lvl1pPr marL="0" indent="0" algn="ctr">
              <a:buNone/>
              <a:defRPr sz="1600" b="1" cap="all" spc="250" baseline="0">
                <a:solidFill>
                  <a:schemeClr val="bg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dirty="0"/>
              <a:t>Click to edit Master text styles</a:t>
            </a:r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>
          <a:xfrm>
            <a:off x="203200" y="152400"/>
            <a:ext cx="11777472" cy="6547104"/>
          </a:xfrm>
          <a:prstGeom prst="rect">
            <a:avLst/>
          </a:prstGeom>
          <a:noFill/>
          <a:ln w="9525" cap="flat" cmpd="sng" algn="ctr">
            <a:solidFill>
              <a:srgbClr val="E6E7E8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anchor="ctr" compatLnSpc="1"/>
          <a:lstStyle/>
          <a:p>
            <a:endParaRPr kumimoji="0" lang="en-US" sz="1800" dirty="0"/>
          </a:p>
        </p:txBody>
      </p:sp>
      <p:sp>
        <p:nvSpPr>
          <p:cNvPr id="22" name="Title 5"/>
          <p:cNvSpPr txBox="1">
            <a:spLocks/>
          </p:cNvSpPr>
          <p:nvPr userDrawn="1"/>
        </p:nvSpPr>
        <p:spPr>
          <a:xfrm>
            <a:off x="3879993" y="1418092"/>
            <a:ext cx="2133600" cy="427928"/>
          </a:xfrm>
          <a:prstGeom prst="rect">
            <a:avLst/>
          </a:prstGeom>
        </p:spPr>
        <p:txBody>
          <a:bodyPr vert="horz" numCol="1" anchor="b">
            <a:normAutofit fontScale="92500" lnSpcReduction="20000"/>
          </a:bodyPr>
          <a:lstStyle>
            <a:lvl1pPr algn="ctr" rtl="0" eaLnBrk="1" latinLnBrk="0" hangingPunct="1">
              <a:spcBef>
                <a:spcPct val="0"/>
              </a:spcBef>
              <a:buNone/>
              <a:defRPr kumimoji="0" sz="3300" kern="1200">
                <a:solidFill>
                  <a:schemeClr val="accent5">
                    <a:lumMod val="1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2800" dirty="0"/>
              <a:t>Instructions</a:t>
            </a:r>
          </a:p>
        </p:txBody>
      </p:sp>
      <p:sp>
        <p:nvSpPr>
          <p:cNvPr id="23" name="Content Placeholder 9"/>
          <p:cNvSpPr>
            <a:spLocks noGrp="1"/>
          </p:cNvSpPr>
          <p:nvPr>
            <p:ph sz="half" idx="10"/>
          </p:nvPr>
        </p:nvSpPr>
        <p:spPr>
          <a:xfrm>
            <a:off x="4068085" y="2115128"/>
            <a:ext cx="5384800" cy="3048000"/>
          </a:xfrm>
        </p:spPr>
        <p:txBody>
          <a:bodyPr numCol="1"/>
          <a:lstStyle>
            <a:lvl1pPr marL="457200" indent="-457200">
              <a:buFont typeface="+mj-lt"/>
              <a:buAutoNum type="arabicPeriod"/>
              <a:defRPr sz="2500"/>
            </a:lvl1pPr>
            <a:lvl2pPr>
              <a:defRPr>
                <a:solidFill>
                  <a:schemeClr val="accent5">
                    <a:lumMod val="25000"/>
                  </a:schemeClr>
                </a:solidFill>
              </a:defRPr>
            </a:lvl2pPr>
            <a:lvl4pPr>
              <a:defRPr>
                <a:solidFill>
                  <a:schemeClr val="accent5">
                    <a:lumMod val="25000"/>
                  </a:schemeClr>
                </a:solidFill>
              </a:defRPr>
            </a:lvl4pPr>
          </a:lstStyle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4" name="Rectangle 3"/>
          <p:cNvSpPr/>
          <p:nvPr userDrawn="1"/>
        </p:nvSpPr>
        <p:spPr>
          <a:xfrm>
            <a:off x="3879993" y="209737"/>
            <a:ext cx="7149048" cy="824808"/>
          </a:xfrm>
          <a:prstGeom prst="rect">
            <a:avLst/>
          </a:prstGeom>
          <a:noFill/>
          <a:ln>
            <a:solidFill>
              <a:schemeClr val="accent5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numCol="1" rtlCol="0" anchor="ctr"/>
          <a:lstStyle/>
          <a:p>
            <a:pPr algn="ctr"/>
            <a:endParaRPr lang="en-US" dirty="0"/>
          </a:p>
        </p:txBody>
      </p:sp>
      <p:sp>
        <p:nvSpPr>
          <p:cNvPr id="25" name="Title 5"/>
          <p:cNvSpPr txBox="1">
            <a:spLocks/>
          </p:cNvSpPr>
          <p:nvPr userDrawn="1"/>
        </p:nvSpPr>
        <p:spPr>
          <a:xfrm>
            <a:off x="9452885" y="1418092"/>
            <a:ext cx="1576156" cy="427928"/>
          </a:xfrm>
          <a:prstGeom prst="rect">
            <a:avLst/>
          </a:prstGeom>
          <a:solidFill>
            <a:srgbClr val="3D58A7"/>
          </a:solidFill>
          <a:ln>
            <a:noFill/>
          </a:ln>
        </p:spPr>
        <p:txBody>
          <a:bodyPr vert="horz" numCol="1" anchor="b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2800" kern="1200">
                <a:solidFill>
                  <a:schemeClr val="accent5">
                    <a:lumMod val="1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sz="1600" dirty="0">
              <a:solidFill>
                <a:schemeClr val="bg1"/>
              </a:solidFill>
            </a:endParaRPr>
          </a:p>
        </p:txBody>
      </p:sp>
      <p:pic>
        <p:nvPicPr>
          <p:cNvPr id="26" name="Picture 25"/>
          <p:cNvPicPr>
            <a:picLocks noChangeAspect="1"/>
          </p:cNvPicPr>
          <p:nvPr userDrawn="1"/>
        </p:nvPicPr>
        <p:blipFill>
          <a:blip r:embed="rId2">
            <a:lum bright="70000" contrast="-70000"/>
          </a:blip>
          <a:stretch>
            <a:fillRect/>
          </a:stretch>
        </p:blipFill>
        <p:spPr>
          <a:xfrm>
            <a:off x="605052" y="3312167"/>
            <a:ext cx="1060176" cy="1060176"/>
          </a:xfrm>
          <a:prstGeom prst="rect">
            <a:avLst/>
          </a:prstGeom>
        </p:spPr>
      </p:pic>
      <p:sp>
        <p:nvSpPr>
          <p:cNvPr id="20" name="Text Placeholder 2"/>
          <p:cNvSpPr>
            <a:spLocks noGrp="1"/>
          </p:cNvSpPr>
          <p:nvPr>
            <p:ph type="body" idx="12" hasCustomPrompt="1"/>
          </p:nvPr>
        </p:nvSpPr>
        <p:spPr>
          <a:xfrm>
            <a:off x="5615200" y="266696"/>
            <a:ext cx="5413841" cy="711415"/>
          </a:xfrm>
        </p:spPr>
        <p:txBody>
          <a:bodyPr numCol="1" anchor="t">
            <a:normAutofit/>
          </a:bodyPr>
          <a:lstStyle>
            <a:lvl1pPr marL="0" indent="0" algn="l" eaLnBrk="1" latinLnBrk="0" hangingPunct="1">
              <a:buNone/>
              <a:defRPr sz="1800" b="0" u="none" cap="none" spc="250" baseline="0">
                <a:solidFill>
                  <a:schemeClr val="accent5">
                    <a:lumMod val="1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dirty="0"/>
              <a:t>Click to edit master text styles </a:t>
            </a:r>
            <a:r>
              <a:rPr lang="en-US" dirty="0"/>
              <a:t> </a:t>
            </a:r>
            <a:endParaRPr kumimoji="0"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3"/>
          </p:nvPr>
        </p:nvSpPr>
        <p:spPr>
          <a:xfrm>
            <a:off x="9453563" y="1417638"/>
            <a:ext cx="1574800" cy="428625"/>
          </a:xfrm>
        </p:spPr>
        <p:txBody>
          <a:bodyPr lIns="45720" rIns="45720" numCol="1" anchor="ctr" anchorCtr="0">
            <a:noAutofit/>
          </a:bodyPr>
          <a:lstStyle>
            <a:lvl1pPr marL="0" indent="0" algn="ctr">
              <a:buNone/>
              <a:defRPr sz="1400"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3879850" y="266700"/>
            <a:ext cx="1735138" cy="711200"/>
          </a:xfrm>
        </p:spPr>
        <p:txBody>
          <a:bodyPr numCol="1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5">
                    <a:lumMod val="10000"/>
                  </a:schemeClr>
                </a:solidFill>
              </a:defRPr>
            </a:lvl1pPr>
          </a:lstStyle>
          <a:p>
            <a:pPr lvl="0"/>
            <a:r>
              <a:rPr lang="en-US" dirty="0"/>
              <a:t>Type “Purpose:”</a:t>
            </a:r>
          </a:p>
        </p:txBody>
      </p:sp>
      <p:sp>
        <p:nvSpPr>
          <p:cNvPr id="27" name="Rectangle 26"/>
          <p:cNvSpPr>
            <a:spLocks noChangeArrowheads="1"/>
          </p:cNvSpPr>
          <p:nvPr userDrawn="1"/>
        </p:nvSpPr>
        <p:spPr>
          <a:xfrm>
            <a:off x="207264" y="6391657"/>
            <a:ext cx="11765280" cy="309563"/>
          </a:xfrm>
          <a:prstGeom prst="rect">
            <a:avLst/>
          </a:prstGeom>
          <a:solidFill>
            <a:srgbClr val="414042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anchor="ctr" compatLnSpc="1"/>
          <a:lstStyle/>
          <a:p>
            <a:pPr algn="r"/>
            <a:fld id="{FF5E4FCA-AA37-4C6B-AF08-C256E9988BBB}" type="slidenum">
              <a:rPr kumimoji="0" lang="en-US" sz="1200" smtClean="0">
                <a:solidFill>
                  <a:schemeClr val="bg2"/>
                </a:solidFill>
              </a:rPr>
              <a:pPr algn="r"/>
              <a:t>‹#›</a:t>
            </a:fld>
            <a:endParaRPr kumimoji="0" lang="en-US" sz="1200" dirty="0">
              <a:solidFill>
                <a:schemeClr val="bg2"/>
              </a:solidFill>
            </a:endParaRPr>
          </a:p>
        </p:txBody>
      </p:sp>
      <p:sp>
        <p:nvSpPr>
          <p:cNvPr id="28" name="TextBox 27"/>
          <p:cNvSpPr txBox="1"/>
          <p:nvPr userDrawn="1"/>
        </p:nvSpPr>
        <p:spPr>
          <a:xfrm>
            <a:off x="203200" y="6391657"/>
            <a:ext cx="7315200" cy="276999"/>
          </a:xfrm>
          <a:prstGeom prst="rect">
            <a:avLst/>
          </a:prstGeom>
          <a:noFill/>
        </p:spPr>
        <p:txBody>
          <a:bodyPr wrap="square" numCol="1" rtlCol="0">
            <a:spAutoFit/>
          </a:bodyPr>
          <a:lstStyle/>
          <a:p>
            <a:r>
              <a:rPr lang="en-US" sz="1200" dirty="0">
                <a:solidFill>
                  <a:schemeClr val="bg2"/>
                </a:solidFill>
              </a:rPr>
              <a:t>Georgia Department of Behavioral Health and Developmental Disabilities</a:t>
            </a:r>
          </a:p>
        </p:txBody>
      </p:sp>
    </p:spTree>
    <p:extLst>
      <p:ext uri="{BB962C8B-B14F-4D97-AF65-F5344CB8AC3E}">
        <p14:creationId xmlns:p14="http://schemas.microsoft.com/office/powerpoint/2010/main" val="38797678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7_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2032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anchor="ctr" compatLnSpc="1"/>
          <a:lstStyle/>
          <a:p>
            <a:endParaRPr kumimoji="0" lang="en-US" sz="1800" dirty="0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12192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anchor="ctr" compatLnSpc="1"/>
          <a:lstStyle/>
          <a:p>
            <a:endParaRPr kumimoji="0" lang="en-US" sz="1800" dirty="0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12192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anchor="ctr" compatLnSpc="1"/>
          <a:lstStyle/>
          <a:p>
            <a:endParaRPr kumimoji="0" lang="en-US" sz="1800" dirty="0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11988800" y="19050"/>
            <a:ext cx="2032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anchor="ctr" compatLnSpc="1"/>
          <a:lstStyle/>
          <a:p>
            <a:endParaRPr kumimoji="0" lang="en-US" sz="1800" dirty="0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203200" y="2286000"/>
            <a:ext cx="11777472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anchor="ctr" compatLnSpc="1"/>
          <a:lstStyle/>
          <a:p>
            <a:endParaRPr kumimoji="0" lang="en-US" sz="1800" dirty="0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>
          <a:xfrm>
            <a:off x="255948" y="189344"/>
            <a:ext cx="3554052" cy="6126113"/>
          </a:xfrm>
          <a:prstGeom prst="rect">
            <a:avLst/>
          </a:prstGeom>
          <a:solidFill>
            <a:srgbClr val="3D58A7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anchor="ctr" compatLnSpc="1"/>
          <a:lstStyle/>
          <a:p>
            <a:endParaRPr kumimoji="0" lang="en-US" sz="18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5174" y="4610103"/>
            <a:ext cx="2895600" cy="1136903"/>
          </a:xfrm>
        </p:spPr>
        <p:txBody>
          <a:bodyPr numCol="1" anchor="t"/>
          <a:lstStyle>
            <a:lvl1pPr marL="0" indent="0" algn="ctr">
              <a:buNone/>
              <a:defRPr sz="1600" b="1" cap="all" spc="250" baseline="0">
                <a:solidFill>
                  <a:schemeClr val="bg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dirty="0"/>
              <a:t>Click to edit Master text styles</a:t>
            </a:r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>
          <a:xfrm>
            <a:off x="203200" y="152400"/>
            <a:ext cx="11777472" cy="6547104"/>
          </a:xfrm>
          <a:prstGeom prst="rect">
            <a:avLst/>
          </a:prstGeom>
          <a:noFill/>
          <a:ln w="9525" cap="flat" cmpd="sng" algn="ctr">
            <a:solidFill>
              <a:srgbClr val="E6E7E8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anchor="ctr" compatLnSpc="1"/>
          <a:lstStyle/>
          <a:p>
            <a:endParaRPr kumimoji="0" lang="en-US" sz="1800" dirty="0"/>
          </a:p>
        </p:txBody>
      </p:sp>
      <p:sp>
        <p:nvSpPr>
          <p:cNvPr id="22" name="Title 5"/>
          <p:cNvSpPr txBox="1">
            <a:spLocks/>
          </p:cNvSpPr>
          <p:nvPr userDrawn="1"/>
        </p:nvSpPr>
        <p:spPr>
          <a:xfrm>
            <a:off x="3879993" y="1418092"/>
            <a:ext cx="2133600" cy="427928"/>
          </a:xfrm>
          <a:prstGeom prst="rect">
            <a:avLst/>
          </a:prstGeom>
        </p:spPr>
        <p:txBody>
          <a:bodyPr vert="horz" numCol="1" anchor="b">
            <a:normAutofit fontScale="92500" lnSpcReduction="20000"/>
          </a:bodyPr>
          <a:lstStyle>
            <a:lvl1pPr algn="ctr" rtl="0" eaLnBrk="1" latinLnBrk="0" hangingPunct="1">
              <a:spcBef>
                <a:spcPct val="0"/>
              </a:spcBef>
              <a:buNone/>
              <a:defRPr kumimoji="0" sz="3300" kern="1200">
                <a:solidFill>
                  <a:schemeClr val="accent5">
                    <a:lumMod val="1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2800" dirty="0"/>
              <a:t>Instructions</a:t>
            </a:r>
          </a:p>
        </p:txBody>
      </p:sp>
      <p:sp>
        <p:nvSpPr>
          <p:cNvPr id="23" name="Content Placeholder 9"/>
          <p:cNvSpPr>
            <a:spLocks noGrp="1"/>
          </p:cNvSpPr>
          <p:nvPr>
            <p:ph sz="half" idx="10"/>
          </p:nvPr>
        </p:nvSpPr>
        <p:spPr>
          <a:xfrm>
            <a:off x="4068085" y="2115128"/>
            <a:ext cx="5384800" cy="3048000"/>
          </a:xfrm>
        </p:spPr>
        <p:txBody>
          <a:bodyPr numCol="1"/>
          <a:lstStyle>
            <a:lvl1pPr marL="457200" indent="-457200">
              <a:buFont typeface="+mj-lt"/>
              <a:buAutoNum type="arabicPeriod"/>
              <a:defRPr sz="2500"/>
            </a:lvl1pPr>
            <a:lvl2pPr>
              <a:defRPr>
                <a:solidFill>
                  <a:schemeClr val="accent5">
                    <a:lumMod val="25000"/>
                  </a:schemeClr>
                </a:solidFill>
              </a:defRPr>
            </a:lvl2pPr>
            <a:lvl4pPr>
              <a:defRPr>
                <a:solidFill>
                  <a:schemeClr val="accent5">
                    <a:lumMod val="25000"/>
                  </a:schemeClr>
                </a:solidFill>
              </a:defRPr>
            </a:lvl4pPr>
          </a:lstStyle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4" name="Rectangle 3"/>
          <p:cNvSpPr/>
          <p:nvPr userDrawn="1"/>
        </p:nvSpPr>
        <p:spPr>
          <a:xfrm>
            <a:off x="3879993" y="209737"/>
            <a:ext cx="7149048" cy="824808"/>
          </a:xfrm>
          <a:prstGeom prst="rect">
            <a:avLst/>
          </a:prstGeom>
          <a:noFill/>
          <a:ln>
            <a:solidFill>
              <a:schemeClr val="accent5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numCol="1" rtlCol="0" anchor="ctr"/>
          <a:lstStyle/>
          <a:p>
            <a:pPr algn="ctr"/>
            <a:endParaRPr lang="en-US" dirty="0"/>
          </a:p>
        </p:txBody>
      </p:sp>
      <p:sp>
        <p:nvSpPr>
          <p:cNvPr id="25" name="Title 5"/>
          <p:cNvSpPr txBox="1">
            <a:spLocks/>
          </p:cNvSpPr>
          <p:nvPr userDrawn="1"/>
        </p:nvSpPr>
        <p:spPr>
          <a:xfrm>
            <a:off x="9452885" y="1418092"/>
            <a:ext cx="1576156" cy="427928"/>
          </a:xfrm>
          <a:prstGeom prst="rect">
            <a:avLst/>
          </a:prstGeom>
          <a:solidFill>
            <a:srgbClr val="3D58A7"/>
          </a:solidFill>
          <a:ln>
            <a:noFill/>
          </a:ln>
        </p:spPr>
        <p:txBody>
          <a:bodyPr vert="horz" numCol="1" anchor="b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2800" kern="1200">
                <a:solidFill>
                  <a:schemeClr val="accent5">
                    <a:lumMod val="1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sz="1600" dirty="0">
              <a:solidFill>
                <a:schemeClr val="bg1"/>
              </a:solidFill>
            </a:endParaRPr>
          </a:p>
        </p:txBody>
      </p:sp>
      <p:pic>
        <p:nvPicPr>
          <p:cNvPr id="26" name="Picture 25"/>
          <p:cNvPicPr>
            <a:picLocks noChangeAspect="1"/>
          </p:cNvPicPr>
          <p:nvPr userDrawn="1"/>
        </p:nvPicPr>
        <p:blipFill>
          <a:blip r:embed="rId2">
            <a:lum bright="70000" contrast="-70000"/>
          </a:blip>
          <a:stretch>
            <a:fillRect/>
          </a:stretch>
        </p:blipFill>
        <p:spPr>
          <a:xfrm>
            <a:off x="605052" y="3312167"/>
            <a:ext cx="1060176" cy="1060176"/>
          </a:xfrm>
          <a:prstGeom prst="rect">
            <a:avLst/>
          </a:prstGeom>
        </p:spPr>
      </p:pic>
      <p:sp>
        <p:nvSpPr>
          <p:cNvPr id="20" name="Text Placeholder 2"/>
          <p:cNvSpPr>
            <a:spLocks noGrp="1"/>
          </p:cNvSpPr>
          <p:nvPr>
            <p:ph type="body" idx="12" hasCustomPrompt="1"/>
          </p:nvPr>
        </p:nvSpPr>
        <p:spPr>
          <a:xfrm>
            <a:off x="5615200" y="266696"/>
            <a:ext cx="5413841" cy="711415"/>
          </a:xfrm>
        </p:spPr>
        <p:txBody>
          <a:bodyPr numCol="1" anchor="t">
            <a:normAutofit/>
          </a:bodyPr>
          <a:lstStyle>
            <a:lvl1pPr marL="0" indent="0" algn="l" eaLnBrk="1" latinLnBrk="0" hangingPunct="1">
              <a:buNone/>
              <a:defRPr sz="1800" b="0" u="none" cap="none" spc="250" baseline="0">
                <a:solidFill>
                  <a:schemeClr val="accent5">
                    <a:lumMod val="1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dirty="0"/>
              <a:t>Click to edit master text styles </a:t>
            </a:r>
            <a:r>
              <a:rPr lang="en-US" dirty="0"/>
              <a:t> </a:t>
            </a:r>
            <a:endParaRPr kumimoji="0"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3"/>
          </p:nvPr>
        </p:nvSpPr>
        <p:spPr>
          <a:xfrm>
            <a:off x="9453563" y="1417638"/>
            <a:ext cx="1574800" cy="428625"/>
          </a:xfrm>
        </p:spPr>
        <p:txBody>
          <a:bodyPr lIns="45720" rIns="45720" numCol="1" anchor="ctr" anchorCtr="0">
            <a:noAutofit/>
          </a:bodyPr>
          <a:lstStyle>
            <a:lvl1pPr marL="0" indent="0" algn="ctr">
              <a:buNone/>
              <a:defRPr sz="1400"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3879850" y="266700"/>
            <a:ext cx="1735138" cy="711200"/>
          </a:xfrm>
        </p:spPr>
        <p:txBody>
          <a:bodyPr numCol="1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5">
                    <a:lumMod val="10000"/>
                  </a:schemeClr>
                </a:solidFill>
              </a:defRPr>
            </a:lvl1pPr>
          </a:lstStyle>
          <a:p>
            <a:pPr lvl="0"/>
            <a:r>
              <a:rPr lang="en-US" dirty="0"/>
              <a:t>Type “Purpose:”</a:t>
            </a:r>
          </a:p>
        </p:txBody>
      </p:sp>
      <p:sp>
        <p:nvSpPr>
          <p:cNvPr id="27" name="Rectangle 26"/>
          <p:cNvSpPr>
            <a:spLocks noChangeArrowheads="1"/>
          </p:cNvSpPr>
          <p:nvPr userDrawn="1"/>
        </p:nvSpPr>
        <p:spPr>
          <a:xfrm>
            <a:off x="207264" y="6391657"/>
            <a:ext cx="11765280" cy="309563"/>
          </a:xfrm>
          <a:prstGeom prst="rect">
            <a:avLst/>
          </a:prstGeom>
          <a:solidFill>
            <a:srgbClr val="414042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anchor="ctr" compatLnSpc="1"/>
          <a:lstStyle/>
          <a:p>
            <a:pPr algn="r"/>
            <a:fld id="{FF5E4FCA-AA37-4C6B-AF08-C256E9988BBB}" type="slidenum">
              <a:rPr kumimoji="0" lang="en-US" sz="1200" smtClean="0">
                <a:solidFill>
                  <a:schemeClr val="bg2"/>
                </a:solidFill>
              </a:rPr>
              <a:pPr algn="r"/>
              <a:t>‹#›</a:t>
            </a:fld>
            <a:endParaRPr kumimoji="0" lang="en-US" sz="1200" dirty="0">
              <a:solidFill>
                <a:schemeClr val="bg2"/>
              </a:solidFill>
            </a:endParaRPr>
          </a:p>
        </p:txBody>
      </p:sp>
      <p:sp>
        <p:nvSpPr>
          <p:cNvPr id="28" name="TextBox 27"/>
          <p:cNvSpPr txBox="1"/>
          <p:nvPr userDrawn="1"/>
        </p:nvSpPr>
        <p:spPr>
          <a:xfrm>
            <a:off x="203200" y="6391657"/>
            <a:ext cx="7315200" cy="276999"/>
          </a:xfrm>
          <a:prstGeom prst="rect">
            <a:avLst/>
          </a:prstGeom>
          <a:noFill/>
        </p:spPr>
        <p:txBody>
          <a:bodyPr wrap="square" numCol="1" rtlCol="0">
            <a:spAutoFit/>
          </a:bodyPr>
          <a:lstStyle/>
          <a:p>
            <a:r>
              <a:rPr lang="en-US" sz="1200" dirty="0">
                <a:solidFill>
                  <a:schemeClr val="bg2"/>
                </a:solidFill>
              </a:rPr>
              <a:t>Georgia Department of Behavioral Health and Developmental Disabilities</a:t>
            </a:r>
          </a:p>
        </p:txBody>
      </p:sp>
    </p:spTree>
    <p:extLst>
      <p:ext uri="{BB962C8B-B14F-4D97-AF65-F5344CB8AC3E}">
        <p14:creationId xmlns:p14="http://schemas.microsoft.com/office/powerpoint/2010/main" val="101090772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8_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2032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anchor="ctr" compatLnSpc="1"/>
          <a:lstStyle/>
          <a:p>
            <a:endParaRPr kumimoji="0" lang="en-US" sz="1800" dirty="0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12192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anchor="ctr" compatLnSpc="1"/>
          <a:lstStyle/>
          <a:p>
            <a:endParaRPr kumimoji="0" lang="en-US" sz="1800" dirty="0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12192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anchor="ctr" compatLnSpc="1"/>
          <a:lstStyle/>
          <a:p>
            <a:endParaRPr kumimoji="0" lang="en-US" sz="1800" dirty="0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11988800" y="19050"/>
            <a:ext cx="2032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anchor="ctr" compatLnSpc="1"/>
          <a:lstStyle/>
          <a:p>
            <a:endParaRPr kumimoji="0" lang="en-US" sz="1800" dirty="0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203200" y="2286000"/>
            <a:ext cx="11777472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anchor="ctr" compatLnSpc="1"/>
          <a:lstStyle/>
          <a:p>
            <a:endParaRPr kumimoji="0" lang="en-US" sz="1800" dirty="0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>
          <a:xfrm>
            <a:off x="255948" y="189344"/>
            <a:ext cx="3554052" cy="6126113"/>
          </a:xfrm>
          <a:prstGeom prst="rect">
            <a:avLst/>
          </a:prstGeom>
          <a:solidFill>
            <a:srgbClr val="3D58A7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anchor="ctr" compatLnSpc="1"/>
          <a:lstStyle/>
          <a:p>
            <a:endParaRPr kumimoji="0" lang="en-US" sz="18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5174" y="4610103"/>
            <a:ext cx="2895600" cy="1136903"/>
          </a:xfrm>
        </p:spPr>
        <p:txBody>
          <a:bodyPr numCol="1" anchor="t"/>
          <a:lstStyle>
            <a:lvl1pPr marL="0" indent="0" algn="ctr">
              <a:buNone/>
              <a:defRPr sz="1600" b="1" cap="all" spc="250" baseline="0">
                <a:solidFill>
                  <a:schemeClr val="bg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dirty="0"/>
              <a:t>Click to edit Master text styles</a:t>
            </a:r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>
          <a:xfrm>
            <a:off x="203200" y="152400"/>
            <a:ext cx="11777472" cy="6547104"/>
          </a:xfrm>
          <a:prstGeom prst="rect">
            <a:avLst/>
          </a:prstGeom>
          <a:noFill/>
          <a:ln w="9525" cap="flat" cmpd="sng" algn="ctr">
            <a:solidFill>
              <a:srgbClr val="E6E7E8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anchor="ctr" compatLnSpc="1"/>
          <a:lstStyle/>
          <a:p>
            <a:endParaRPr kumimoji="0" lang="en-US" sz="1800" dirty="0"/>
          </a:p>
        </p:txBody>
      </p:sp>
      <p:sp>
        <p:nvSpPr>
          <p:cNvPr id="22" name="Title 5"/>
          <p:cNvSpPr txBox="1">
            <a:spLocks/>
          </p:cNvSpPr>
          <p:nvPr userDrawn="1"/>
        </p:nvSpPr>
        <p:spPr>
          <a:xfrm>
            <a:off x="3879993" y="1418092"/>
            <a:ext cx="2133600" cy="427928"/>
          </a:xfrm>
          <a:prstGeom prst="rect">
            <a:avLst/>
          </a:prstGeom>
        </p:spPr>
        <p:txBody>
          <a:bodyPr vert="horz" numCol="1" anchor="b">
            <a:normAutofit fontScale="92500" lnSpcReduction="20000"/>
          </a:bodyPr>
          <a:lstStyle>
            <a:lvl1pPr algn="ctr" rtl="0" eaLnBrk="1" latinLnBrk="0" hangingPunct="1">
              <a:spcBef>
                <a:spcPct val="0"/>
              </a:spcBef>
              <a:buNone/>
              <a:defRPr kumimoji="0" sz="3300" kern="1200">
                <a:solidFill>
                  <a:schemeClr val="accent5">
                    <a:lumMod val="1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2800" dirty="0"/>
              <a:t>Instructions</a:t>
            </a:r>
          </a:p>
        </p:txBody>
      </p:sp>
      <p:sp>
        <p:nvSpPr>
          <p:cNvPr id="23" name="Content Placeholder 9"/>
          <p:cNvSpPr>
            <a:spLocks noGrp="1"/>
          </p:cNvSpPr>
          <p:nvPr>
            <p:ph sz="half" idx="10"/>
          </p:nvPr>
        </p:nvSpPr>
        <p:spPr>
          <a:xfrm>
            <a:off x="4068085" y="2115128"/>
            <a:ext cx="5384800" cy="3048000"/>
          </a:xfrm>
        </p:spPr>
        <p:txBody>
          <a:bodyPr numCol="1"/>
          <a:lstStyle>
            <a:lvl1pPr marL="457200" indent="-457200">
              <a:buFont typeface="+mj-lt"/>
              <a:buAutoNum type="arabicPeriod"/>
              <a:defRPr sz="2500"/>
            </a:lvl1pPr>
            <a:lvl2pPr>
              <a:defRPr>
                <a:solidFill>
                  <a:schemeClr val="accent5">
                    <a:lumMod val="25000"/>
                  </a:schemeClr>
                </a:solidFill>
              </a:defRPr>
            </a:lvl2pPr>
            <a:lvl4pPr>
              <a:defRPr>
                <a:solidFill>
                  <a:schemeClr val="accent5">
                    <a:lumMod val="25000"/>
                  </a:schemeClr>
                </a:solidFill>
              </a:defRPr>
            </a:lvl4pPr>
          </a:lstStyle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4" name="Rectangle 3"/>
          <p:cNvSpPr/>
          <p:nvPr userDrawn="1"/>
        </p:nvSpPr>
        <p:spPr>
          <a:xfrm>
            <a:off x="3879993" y="209737"/>
            <a:ext cx="7149048" cy="824808"/>
          </a:xfrm>
          <a:prstGeom prst="rect">
            <a:avLst/>
          </a:prstGeom>
          <a:noFill/>
          <a:ln>
            <a:solidFill>
              <a:schemeClr val="accent5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numCol="1" rtlCol="0" anchor="ctr"/>
          <a:lstStyle/>
          <a:p>
            <a:pPr algn="ctr"/>
            <a:endParaRPr lang="en-US" dirty="0"/>
          </a:p>
        </p:txBody>
      </p:sp>
      <p:sp>
        <p:nvSpPr>
          <p:cNvPr id="25" name="Title 5"/>
          <p:cNvSpPr txBox="1">
            <a:spLocks/>
          </p:cNvSpPr>
          <p:nvPr userDrawn="1"/>
        </p:nvSpPr>
        <p:spPr>
          <a:xfrm>
            <a:off x="9452885" y="1418092"/>
            <a:ext cx="1576156" cy="427928"/>
          </a:xfrm>
          <a:prstGeom prst="rect">
            <a:avLst/>
          </a:prstGeom>
          <a:solidFill>
            <a:srgbClr val="3D58A7"/>
          </a:solidFill>
          <a:ln>
            <a:noFill/>
          </a:ln>
        </p:spPr>
        <p:txBody>
          <a:bodyPr vert="horz" numCol="1" anchor="b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2800" kern="1200">
                <a:solidFill>
                  <a:schemeClr val="accent5">
                    <a:lumMod val="1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sz="1600" dirty="0">
              <a:solidFill>
                <a:schemeClr val="bg1"/>
              </a:solidFill>
            </a:endParaRPr>
          </a:p>
        </p:txBody>
      </p:sp>
      <p:pic>
        <p:nvPicPr>
          <p:cNvPr id="26" name="Picture 25"/>
          <p:cNvPicPr>
            <a:picLocks noChangeAspect="1"/>
          </p:cNvPicPr>
          <p:nvPr userDrawn="1"/>
        </p:nvPicPr>
        <p:blipFill>
          <a:blip r:embed="rId2">
            <a:lum bright="70000" contrast="-70000"/>
          </a:blip>
          <a:stretch>
            <a:fillRect/>
          </a:stretch>
        </p:blipFill>
        <p:spPr>
          <a:xfrm>
            <a:off x="605052" y="3312167"/>
            <a:ext cx="1060176" cy="1060176"/>
          </a:xfrm>
          <a:prstGeom prst="rect">
            <a:avLst/>
          </a:prstGeom>
        </p:spPr>
      </p:pic>
      <p:sp>
        <p:nvSpPr>
          <p:cNvPr id="20" name="Text Placeholder 2"/>
          <p:cNvSpPr>
            <a:spLocks noGrp="1"/>
          </p:cNvSpPr>
          <p:nvPr>
            <p:ph type="body" idx="12" hasCustomPrompt="1"/>
          </p:nvPr>
        </p:nvSpPr>
        <p:spPr>
          <a:xfrm>
            <a:off x="5615200" y="266696"/>
            <a:ext cx="5413841" cy="711415"/>
          </a:xfrm>
        </p:spPr>
        <p:txBody>
          <a:bodyPr numCol="1" anchor="t">
            <a:normAutofit/>
          </a:bodyPr>
          <a:lstStyle>
            <a:lvl1pPr marL="0" indent="0" algn="l" eaLnBrk="1" latinLnBrk="0" hangingPunct="1">
              <a:buNone/>
              <a:defRPr sz="1800" b="0" u="none" cap="none" spc="250" baseline="0">
                <a:solidFill>
                  <a:schemeClr val="accent5">
                    <a:lumMod val="1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dirty="0"/>
              <a:t>Click to edit master text styles </a:t>
            </a:r>
            <a:r>
              <a:rPr lang="en-US" dirty="0"/>
              <a:t> </a:t>
            </a:r>
            <a:endParaRPr kumimoji="0"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3"/>
          </p:nvPr>
        </p:nvSpPr>
        <p:spPr>
          <a:xfrm>
            <a:off x="9453563" y="1417638"/>
            <a:ext cx="1574800" cy="428625"/>
          </a:xfrm>
        </p:spPr>
        <p:txBody>
          <a:bodyPr lIns="45720" rIns="45720" numCol="1" anchor="ctr" anchorCtr="0">
            <a:noAutofit/>
          </a:bodyPr>
          <a:lstStyle>
            <a:lvl1pPr marL="0" indent="0" algn="ctr">
              <a:buNone/>
              <a:defRPr sz="1400"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3879850" y="266700"/>
            <a:ext cx="1735138" cy="711200"/>
          </a:xfrm>
        </p:spPr>
        <p:txBody>
          <a:bodyPr numCol="1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5">
                    <a:lumMod val="10000"/>
                  </a:schemeClr>
                </a:solidFill>
              </a:defRPr>
            </a:lvl1pPr>
          </a:lstStyle>
          <a:p>
            <a:pPr lvl="0"/>
            <a:r>
              <a:rPr lang="en-US" dirty="0"/>
              <a:t>Type “Purpose:”</a:t>
            </a:r>
          </a:p>
        </p:txBody>
      </p:sp>
      <p:sp>
        <p:nvSpPr>
          <p:cNvPr id="27" name="Rectangle 26"/>
          <p:cNvSpPr>
            <a:spLocks noChangeArrowheads="1"/>
          </p:cNvSpPr>
          <p:nvPr userDrawn="1"/>
        </p:nvSpPr>
        <p:spPr>
          <a:xfrm>
            <a:off x="207264" y="6391657"/>
            <a:ext cx="11765280" cy="309563"/>
          </a:xfrm>
          <a:prstGeom prst="rect">
            <a:avLst/>
          </a:prstGeom>
          <a:solidFill>
            <a:srgbClr val="414042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anchor="ctr" compatLnSpc="1"/>
          <a:lstStyle/>
          <a:p>
            <a:pPr algn="r"/>
            <a:fld id="{FF5E4FCA-AA37-4C6B-AF08-C256E9988BBB}" type="slidenum">
              <a:rPr kumimoji="0" lang="en-US" sz="1200" smtClean="0">
                <a:solidFill>
                  <a:schemeClr val="bg2"/>
                </a:solidFill>
              </a:rPr>
              <a:pPr algn="r"/>
              <a:t>‹#›</a:t>
            </a:fld>
            <a:endParaRPr kumimoji="0" lang="en-US" sz="1200" dirty="0">
              <a:solidFill>
                <a:schemeClr val="bg2"/>
              </a:solidFill>
            </a:endParaRPr>
          </a:p>
        </p:txBody>
      </p:sp>
      <p:sp>
        <p:nvSpPr>
          <p:cNvPr id="28" name="TextBox 27"/>
          <p:cNvSpPr txBox="1"/>
          <p:nvPr userDrawn="1"/>
        </p:nvSpPr>
        <p:spPr>
          <a:xfrm>
            <a:off x="203200" y="6391657"/>
            <a:ext cx="7315200" cy="276999"/>
          </a:xfrm>
          <a:prstGeom prst="rect">
            <a:avLst/>
          </a:prstGeom>
          <a:noFill/>
        </p:spPr>
        <p:txBody>
          <a:bodyPr wrap="square" numCol="1" rtlCol="0">
            <a:spAutoFit/>
          </a:bodyPr>
          <a:lstStyle/>
          <a:p>
            <a:r>
              <a:rPr lang="en-US" sz="1200" dirty="0">
                <a:solidFill>
                  <a:schemeClr val="bg2"/>
                </a:solidFill>
              </a:rPr>
              <a:t>Georgia Department of Behavioral Health and Developmental Disabilities</a:t>
            </a:r>
          </a:p>
        </p:txBody>
      </p:sp>
    </p:spTree>
    <p:extLst>
      <p:ext uri="{BB962C8B-B14F-4D97-AF65-F5344CB8AC3E}">
        <p14:creationId xmlns:p14="http://schemas.microsoft.com/office/powerpoint/2010/main" val="148879015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10633E-B5BF-7C48-9753-DDAD0C53CC1F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r>
              <a:rPr lang="en-US" dirty="0"/>
              <a:t>Course Title and Number</a:t>
            </a:r>
          </a:p>
        </p:txBody>
      </p:sp>
    </p:spTree>
    <p:extLst>
      <p:ext uri="{BB962C8B-B14F-4D97-AF65-F5344CB8AC3E}">
        <p14:creationId xmlns:p14="http://schemas.microsoft.com/office/powerpoint/2010/main" val="3933587160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45205"/>
            <a:ext cx="10515600" cy="1325563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10633E-B5BF-7C48-9753-DDAD0C53CC1F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r>
              <a:rPr lang="en-US" dirty="0"/>
              <a:t>Course Title and Number, Version 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0" y="0"/>
            <a:ext cx="12192000" cy="365125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 dirty="0">
              <a:latin typeface="Arial" charset="0"/>
            </a:endParaRPr>
          </a:p>
        </p:txBody>
      </p:sp>
      <p:sp>
        <p:nvSpPr>
          <p:cNvPr id="9" name="Rectangle 8"/>
          <p:cNvSpPr/>
          <p:nvPr userDrawn="1"/>
        </p:nvSpPr>
        <p:spPr>
          <a:xfrm>
            <a:off x="0" y="330400"/>
            <a:ext cx="12192000" cy="134937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 dirty="0">
              <a:solidFill>
                <a:schemeClr val="tx2"/>
              </a:solidFill>
              <a:latin typeface="Arial" charset="0"/>
            </a:endParaRPr>
          </a:p>
        </p:txBody>
      </p:sp>
      <p:sp>
        <p:nvSpPr>
          <p:cNvPr id="10" name="Rectangle 9"/>
          <p:cNvSpPr/>
          <p:nvPr userDrawn="1"/>
        </p:nvSpPr>
        <p:spPr>
          <a:xfrm>
            <a:off x="0" y="1134318"/>
            <a:ext cx="12192000" cy="55481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 dirty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9883040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10633E-B5BF-7C48-9753-DDAD0C53CC1F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r>
              <a:rPr lang="en-US" dirty="0"/>
              <a:t>Course Title and Number, Version </a:t>
            </a:r>
          </a:p>
        </p:txBody>
      </p:sp>
    </p:spTree>
    <p:extLst>
      <p:ext uri="{BB962C8B-B14F-4D97-AF65-F5344CB8AC3E}">
        <p14:creationId xmlns:p14="http://schemas.microsoft.com/office/powerpoint/2010/main" val="2491649491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10633E-B5BF-7C48-9753-DDAD0C53CC1F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3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r>
              <a:rPr lang="en-US" dirty="0"/>
              <a:t>Course Title and Number, Version </a:t>
            </a:r>
          </a:p>
        </p:txBody>
      </p:sp>
      <p:sp>
        <p:nvSpPr>
          <p:cNvPr id="10" name="Rectangle 9"/>
          <p:cNvSpPr/>
          <p:nvPr userDrawn="1"/>
        </p:nvSpPr>
        <p:spPr>
          <a:xfrm>
            <a:off x="0" y="0"/>
            <a:ext cx="12192000" cy="365125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 dirty="0">
              <a:latin typeface="Arial" charset="0"/>
            </a:endParaRPr>
          </a:p>
        </p:txBody>
      </p:sp>
      <p:sp>
        <p:nvSpPr>
          <p:cNvPr id="11" name="Rectangle 10"/>
          <p:cNvSpPr/>
          <p:nvPr userDrawn="1"/>
        </p:nvSpPr>
        <p:spPr>
          <a:xfrm>
            <a:off x="0" y="330400"/>
            <a:ext cx="12192000" cy="134937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 dirty="0">
              <a:latin typeface="Arial" charset="0"/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134318"/>
            <a:ext cx="12192000" cy="55481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 dirty="0">
              <a:latin typeface="Arial" charset="0"/>
            </a:endParaRPr>
          </a:p>
        </p:txBody>
      </p:sp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838200" y="145205"/>
            <a:ext cx="10515600" cy="1325563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663708949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10633E-B5BF-7C48-9753-DDAD0C53CC1F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0" name="Date Placeholder 3"/>
          <p:cNvSpPr>
            <a:spLocks noGrp="1"/>
          </p:cNvSpPr>
          <p:nvPr>
            <p:ph type="dt" sz="half" idx="13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r>
              <a:rPr lang="en-US" dirty="0"/>
              <a:t>Course Title and Number, Version </a:t>
            </a:r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838200" y="145205"/>
            <a:ext cx="10515600" cy="1325563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Rectangle 11"/>
          <p:cNvSpPr/>
          <p:nvPr userDrawn="1"/>
        </p:nvSpPr>
        <p:spPr>
          <a:xfrm>
            <a:off x="0" y="0"/>
            <a:ext cx="12192000" cy="365125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 dirty="0">
              <a:latin typeface="Arial" charset="0"/>
            </a:endParaRPr>
          </a:p>
        </p:txBody>
      </p:sp>
      <p:sp>
        <p:nvSpPr>
          <p:cNvPr id="13" name="Rectangle 12"/>
          <p:cNvSpPr/>
          <p:nvPr userDrawn="1"/>
        </p:nvSpPr>
        <p:spPr>
          <a:xfrm>
            <a:off x="0" y="330400"/>
            <a:ext cx="12192000" cy="134937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 dirty="0">
              <a:latin typeface="Arial" charset="0"/>
            </a:endParaRPr>
          </a:p>
        </p:txBody>
      </p:sp>
      <p:sp>
        <p:nvSpPr>
          <p:cNvPr id="14" name="Rectangle 13"/>
          <p:cNvSpPr/>
          <p:nvPr userDrawn="1"/>
        </p:nvSpPr>
        <p:spPr>
          <a:xfrm>
            <a:off x="0" y="1134318"/>
            <a:ext cx="12192000" cy="55481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 dirty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4602968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10633E-B5BF-7C48-9753-DDAD0C53CC1F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r>
              <a:rPr lang="en-US" dirty="0"/>
              <a:t>Course Title and Number, Version </a:t>
            </a:r>
          </a:p>
        </p:txBody>
      </p:sp>
    </p:spTree>
    <p:extLst>
      <p:ext uri="{BB962C8B-B14F-4D97-AF65-F5344CB8AC3E}">
        <p14:creationId xmlns:p14="http://schemas.microsoft.com/office/powerpoint/2010/main" val="16396081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12192000" cy="6858000"/>
          </a:xfrm>
          <a:custGeom>
            <a:avLst/>
            <a:gdLst/>
            <a:ahLst/>
            <a:cxnLst/>
            <a:rect l="l" t="t" r="r" b="b"/>
            <a:pathLst>
              <a:path w="12192000" h="6858000">
                <a:moveTo>
                  <a:pt x="12192000" y="0"/>
                </a:moveTo>
                <a:lnTo>
                  <a:pt x="0" y="0"/>
                </a:lnTo>
                <a:lnTo>
                  <a:pt x="0" y="6858000"/>
                </a:lnTo>
                <a:lnTo>
                  <a:pt x="12192000" y="6858000"/>
                </a:lnTo>
                <a:lnTo>
                  <a:pt x="12192000" y="0"/>
                </a:lnTo>
                <a:close/>
              </a:path>
            </a:pathLst>
          </a:custGeom>
          <a:solidFill>
            <a:srgbClr val="1D185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8/24/2020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10633E-B5BF-7C48-9753-DDAD0C53CC1F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r>
              <a:rPr lang="en-US" dirty="0"/>
              <a:t>Course Title and Number, Version </a:t>
            </a:r>
          </a:p>
        </p:txBody>
      </p:sp>
    </p:spTree>
    <p:extLst>
      <p:ext uri="{BB962C8B-B14F-4D97-AF65-F5344CB8AC3E}">
        <p14:creationId xmlns:p14="http://schemas.microsoft.com/office/powerpoint/2010/main" val="2338523181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10633E-B5BF-7C48-9753-DDAD0C53CC1F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3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r>
              <a:rPr lang="en-US" dirty="0"/>
              <a:t>Course Title and Number, Version </a:t>
            </a:r>
          </a:p>
        </p:txBody>
      </p:sp>
    </p:spTree>
    <p:extLst>
      <p:ext uri="{BB962C8B-B14F-4D97-AF65-F5344CB8AC3E}">
        <p14:creationId xmlns:p14="http://schemas.microsoft.com/office/powerpoint/2010/main" val="3429008605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10633E-B5BF-7C48-9753-DDAD0C53CC1F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3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r>
              <a:rPr lang="en-US" dirty="0"/>
              <a:t>Course Title and Number, Version </a:t>
            </a:r>
          </a:p>
        </p:txBody>
      </p:sp>
    </p:spTree>
    <p:extLst>
      <p:ext uri="{BB962C8B-B14F-4D97-AF65-F5344CB8AC3E}">
        <p14:creationId xmlns:p14="http://schemas.microsoft.com/office/powerpoint/2010/main" val="1995241316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10633E-B5BF-7C48-9753-DDAD0C53CC1F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r>
              <a:rPr lang="en-US" dirty="0"/>
              <a:t>Course Title and Number, Version </a:t>
            </a:r>
          </a:p>
        </p:txBody>
      </p:sp>
    </p:spTree>
    <p:extLst>
      <p:ext uri="{BB962C8B-B14F-4D97-AF65-F5344CB8AC3E}">
        <p14:creationId xmlns:p14="http://schemas.microsoft.com/office/powerpoint/2010/main" val="3180823708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10633E-B5BF-7C48-9753-DDAD0C53CC1F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r>
              <a:rPr lang="en-US" dirty="0"/>
              <a:t>Course Title and Number, Version </a:t>
            </a:r>
          </a:p>
        </p:txBody>
      </p:sp>
    </p:spTree>
    <p:extLst>
      <p:ext uri="{BB962C8B-B14F-4D97-AF65-F5344CB8AC3E}">
        <p14:creationId xmlns:p14="http://schemas.microsoft.com/office/powerpoint/2010/main" val="3018133059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ypical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"/>
            <a:ext cx="12192000" cy="987131"/>
          </a:xfrm>
          <a:prstGeom prst="rect">
            <a:avLst/>
          </a:prstGeom>
        </p:spPr>
        <p:txBody>
          <a:bodyPr lIns="274320"/>
          <a:lstStyle/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749046805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wo Content Stacked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6400" y="304800"/>
            <a:ext cx="11379200" cy="758952"/>
          </a:xfrm>
        </p:spPr>
        <p:txBody>
          <a:bodyPr/>
          <a:lstStyle>
            <a:lvl1pPr>
              <a:defRPr>
                <a:solidFill>
                  <a:srgbClr val="3D58A7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401638" y="1447800"/>
            <a:ext cx="11339512" cy="685800"/>
          </a:xfr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01637" y="2133600"/>
            <a:ext cx="11302501" cy="4225493"/>
          </a:xfrm>
        </p:spPr>
        <p:txBody>
          <a:bodyPr anchor="t" anchorCtr="0"/>
          <a:lstStyle>
            <a:lvl1pPr>
              <a:buClrTx/>
              <a:defRPr/>
            </a:lvl1pPr>
            <a:lvl2pPr>
              <a:buClr>
                <a:srgbClr val="3D58A7"/>
              </a:buClr>
              <a:defRPr>
                <a:solidFill>
                  <a:schemeClr val="accent5">
                    <a:lumMod val="25000"/>
                  </a:schemeClr>
                </a:solidFill>
              </a:defRPr>
            </a:lvl2pPr>
            <a:lvl3pPr marL="822960" indent="-228600">
              <a:buClr>
                <a:srgbClr val="414042"/>
              </a:buClr>
              <a:buFont typeface="Wingdings" panose="05000000000000000000" pitchFamily="2" charset="2"/>
              <a:buChar char="v"/>
              <a:defRPr/>
            </a:lvl3pPr>
            <a:lvl4pPr>
              <a:buClr>
                <a:srgbClr val="183319"/>
              </a:buClr>
              <a:defRPr>
                <a:solidFill>
                  <a:schemeClr val="accent5">
                    <a:lumMod val="25000"/>
                  </a:schemeClr>
                </a:solidFill>
              </a:defRPr>
            </a:lvl4pPr>
            <a:lvl5pPr>
              <a:buClr>
                <a:srgbClr val="3D58A7"/>
              </a:buClr>
              <a:defRPr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 dirty="0"/>
          </a:p>
        </p:txBody>
      </p:sp>
      <p:sp>
        <p:nvSpPr>
          <p:cNvPr id="12" name="Rectangle 11"/>
          <p:cNvSpPr>
            <a:spLocks noChangeArrowheads="1"/>
          </p:cNvSpPr>
          <p:nvPr userDrawn="1"/>
        </p:nvSpPr>
        <p:spPr bwMode="auto">
          <a:xfrm>
            <a:off x="207264" y="6391657"/>
            <a:ext cx="11765280" cy="309563"/>
          </a:xfrm>
          <a:prstGeom prst="rect">
            <a:avLst/>
          </a:prstGeom>
          <a:solidFill>
            <a:srgbClr val="414042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pPr algn="r"/>
            <a:fld id="{FF5E4FCA-AA37-4C6B-AF08-C256E9988BBB}" type="slidenum">
              <a:rPr kumimoji="0" lang="en-US" sz="1200" smtClean="0">
                <a:solidFill>
                  <a:schemeClr val="bg2"/>
                </a:solidFill>
              </a:rPr>
              <a:pPr algn="r"/>
              <a:t>‹#›</a:t>
            </a:fld>
            <a:endParaRPr kumimoji="0" lang="en-US" sz="1200" dirty="0">
              <a:solidFill>
                <a:schemeClr val="bg2"/>
              </a:solidFill>
            </a:endParaRPr>
          </a:p>
        </p:txBody>
      </p:sp>
      <p:sp>
        <p:nvSpPr>
          <p:cNvPr id="13" name="TextBox 12"/>
          <p:cNvSpPr txBox="1"/>
          <p:nvPr userDrawn="1"/>
        </p:nvSpPr>
        <p:spPr>
          <a:xfrm>
            <a:off x="203200" y="6391657"/>
            <a:ext cx="73152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chemeClr val="bg2"/>
                </a:solidFill>
              </a:rPr>
              <a:t>Georgia Department of Behavioral Health and Developmental Disabilities</a:t>
            </a:r>
          </a:p>
        </p:txBody>
      </p:sp>
    </p:spTree>
    <p:extLst>
      <p:ext uri="{BB962C8B-B14F-4D97-AF65-F5344CB8AC3E}">
        <p14:creationId xmlns:p14="http://schemas.microsoft.com/office/powerpoint/2010/main" val="143534544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12192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1800" dirty="0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12192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1800" dirty="0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11988800" y="0"/>
            <a:ext cx="2032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1800" dirty="0"/>
          </a:p>
        </p:txBody>
      </p:sp>
      <p:sp>
        <p:nvSpPr>
          <p:cNvPr id="5" name="Rectangle 4"/>
          <p:cNvSpPr>
            <a:spLocks noChangeArrowheads="1"/>
          </p:cNvSpPr>
          <p:nvPr userDrawn="1"/>
        </p:nvSpPr>
        <p:spPr bwMode="auto">
          <a:xfrm>
            <a:off x="211328" y="6391657"/>
            <a:ext cx="11777472" cy="309563"/>
          </a:xfrm>
          <a:prstGeom prst="rect">
            <a:avLst/>
          </a:prstGeom>
          <a:solidFill>
            <a:srgbClr val="414042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1800" dirty="0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203200" y="158496"/>
            <a:ext cx="11777472" cy="6547104"/>
          </a:xfrm>
          <a:prstGeom prst="rect">
            <a:avLst/>
          </a:prstGeom>
          <a:noFill/>
          <a:ln w="9525" cap="flat" cmpd="sng" algn="ctr">
            <a:solidFill>
              <a:srgbClr val="E6E7E8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1800" dirty="0"/>
          </a:p>
        </p:txBody>
      </p:sp>
      <p:sp>
        <p:nvSpPr>
          <p:cNvPr id="12" name="Content Placeholder 7"/>
          <p:cNvSpPr>
            <a:spLocks noGrp="1"/>
          </p:cNvSpPr>
          <p:nvPr>
            <p:ph sz="quarter" idx="1"/>
          </p:nvPr>
        </p:nvSpPr>
        <p:spPr>
          <a:xfrm>
            <a:off x="402336" y="1205948"/>
            <a:ext cx="11338560" cy="5148765"/>
          </a:xfrm>
        </p:spPr>
        <p:txBody>
          <a:bodyPr anchor="t" anchorCtr="0"/>
          <a:lstStyle>
            <a:lvl1pPr>
              <a:buClrTx/>
              <a:defRPr/>
            </a:lvl1pPr>
            <a:lvl2pPr>
              <a:buClr>
                <a:srgbClr val="3D58A7"/>
              </a:buClr>
              <a:defRPr>
                <a:solidFill>
                  <a:schemeClr val="accent5">
                    <a:lumMod val="25000"/>
                  </a:schemeClr>
                </a:solidFill>
              </a:defRPr>
            </a:lvl2pPr>
            <a:lvl3pPr marL="822960" indent="-228600">
              <a:buClr>
                <a:srgbClr val="414042"/>
              </a:buClr>
              <a:buFont typeface="Wingdings" panose="05000000000000000000" pitchFamily="2" charset="2"/>
              <a:buChar char="v"/>
              <a:defRPr/>
            </a:lvl3pPr>
            <a:lvl4pPr>
              <a:buClr>
                <a:srgbClr val="183319"/>
              </a:buClr>
              <a:defRPr>
                <a:solidFill>
                  <a:schemeClr val="accent5">
                    <a:lumMod val="25000"/>
                  </a:schemeClr>
                </a:solidFill>
              </a:defRPr>
            </a:lvl4pPr>
            <a:lvl5pPr>
              <a:buClr>
                <a:srgbClr val="3D58A7"/>
              </a:buClr>
              <a:defRPr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 dirty="0"/>
          </a:p>
        </p:txBody>
      </p:sp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402336" y="307848"/>
            <a:ext cx="11379200" cy="758952"/>
          </a:xfrm>
        </p:spPr>
        <p:txBody>
          <a:bodyPr/>
          <a:lstStyle>
            <a:lvl1pPr>
              <a:defRPr>
                <a:solidFill>
                  <a:srgbClr val="3D58A7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  <a:endParaRPr kumimoji="0" lang="en-US" dirty="0"/>
          </a:p>
        </p:txBody>
      </p:sp>
      <p:sp>
        <p:nvSpPr>
          <p:cNvPr id="14" name="Rectangle 13"/>
          <p:cNvSpPr>
            <a:spLocks noChangeArrowheads="1"/>
          </p:cNvSpPr>
          <p:nvPr userDrawn="1"/>
        </p:nvSpPr>
        <p:spPr bwMode="auto">
          <a:xfrm>
            <a:off x="207264" y="6391657"/>
            <a:ext cx="11765280" cy="309563"/>
          </a:xfrm>
          <a:prstGeom prst="rect">
            <a:avLst/>
          </a:prstGeom>
          <a:solidFill>
            <a:srgbClr val="414042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pPr algn="r"/>
            <a:fld id="{FF5E4FCA-AA37-4C6B-AF08-C256E9988BBB}" type="slidenum">
              <a:rPr kumimoji="0" lang="en-US" sz="1200" smtClean="0">
                <a:solidFill>
                  <a:schemeClr val="bg2"/>
                </a:solidFill>
              </a:rPr>
              <a:pPr algn="r"/>
              <a:t>‹#›</a:t>
            </a:fld>
            <a:endParaRPr kumimoji="0" lang="en-US" sz="1200" dirty="0">
              <a:solidFill>
                <a:schemeClr val="bg2"/>
              </a:solidFill>
            </a:endParaRPr>
          </a:p>
        </p:txBody>
      </p:sp>
      <p:sp>
        <p:nvSpPr>
          <p:cNvPr id="15" name="TextBox 14"/>
          <p:cNvSpPr txBox="1"/>
          <p:nvPr userDrawn="1"/>
        </p:nvSpPr>
        <p:spPr>
          <a:xfrm>
            <a:off x="203200" y="6391657"/>
            <a:ext cx="73152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chemeClr val="bg2"/>
                </a:solidFill>
              </a:rPr>
              <a:t>Georgia Department of Behavioral Health and Developmental Disabilities</a:t>
            </a:r>
          </a:p>
        </p:txBody>
      </p:sp>
    </p:spTree>
    <p:extLst>
      <p:ext uri="{BB962C8B-B14F-4D97-AF65-F5344CB8AC3E}">
        <p14:creationId xmlns:p14="http://schemas.microsoft.com/office/powerpoint/2010/main" val="1522528152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2_Two Conten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2336" y="307848"/>
            <a:ext cx="11379200" cy="758952"/>
          </a:xfrm>
        </p:spPr>
        <p:txBody>
          <a:bodyPr/>
          <a:lstStyle>
            <a:lvl1pPr>
              <a:defRPr>
                <a:solidFill>
                  <a:srgbClr val="3D58A7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  <a:endParaRPr kumimoji="0" lang="en-US" dirty="0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402335" y="1371600"/>
            <a:ext cx="7116065" cy="4681728"/>
          </a:xfrm>
        </p:spPr>
        <p:txBody>
          <a:bodyPr/>
          <a:lstStyle>
            <a:lvl1pPr>
              <a:defRPr sz="2500"/>
            </a:lvl1pPr>
            <a:lvl2pPr>
              <a:defRPr>
                <a:solidFill>
                  <a:schemeClr val="accent5">
                    <a:lumMod val="25000"/>
                  </a:schemeClr>
                </a:solidFill>
              </a:defRPr>
            </a:lvl2pPr>
            <a:lvl4pPr>
              <a:defRPr>
                <a:solidFill>
                  <a:schemeClr val="accent5">
                    <a:lumMod val="25000"/>
                  </a:schemeClr>
                </a:solidFill>
              </a:defRPr>
            </a:lvl4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8026401" y="1371600"/>
            <a:ext cx="3759199" cy="4681728"/>
          </a:xfrm>
        </p:spPr>
        <p:txBody>
          <a:bodyPr/>
          <a:lstStyle>
            <a:lvl1pPr>
              <a:defRPr sz="2500"/>
            </a:lvl1pPr>
            <a:lvl2pPr>
              <a:defRPr>
                <a:solidFill>
                  <a:schemeClr val="accent5">
                    <a:lumMod val="25000"/>
                  </a:schemeClr>
                </a:solidFill>
              </a:defRPr>
            </a:lvl2pPr>
            <a:lvl4pPr>
              <a:defRPr>
                <a:solidFill>
                  <a:schemeClr val="accent5">
                    <a:lumMod val="25000"/>
                  </a:schemeClr>
                </a:solidFill>
              </a:defRPr>
            </a:lvl4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 dirty="0"/>
          </a:p>
        </p:txBody>
      </p:sp>
      <p:cxnSp>
        <p:nvCxnSpPr>
          <p:cNvPr id="4" name="Straight Connector 3"/>
          <p:cNvCxnSpPr/>
          <p:nvPr userDrawn="1"/>
        </p:nvCxnSpPr>
        <p:spPr>
          <a:xfrm flipH="1">
            <a:off x="7772400" y="1332705"/>
            <a:ext cx="1" cy="4773168"/>
          </a:xfrm>
          <a:prstGeom prst="line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>
            <a:spLocks noChangeArrowheads="1"/>
          </p:cNvSpPr>
          <p:nvPr userDrawn="1"/>
        </p:nvSpPr>
        <p:spPr bwMode="auto">
          <a:xfrm>
            <a:off x="207264" y="6391657"/>
            <a:ext cx="11765280" cy="309563"/>
          </a:xfrm>
          <a:prstGeom prst="rect">
            <a:avLst/>
          </a:prstGeom>
          <a:solidFill>
            <a:srgbClr val="414042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pPr algn="r"/>
            <a:fld id="{FF5E4FCA-AA37-4C6B-AF08-C256E9988BBB}" type="slidenum">
              <a:rPr kumimoji="0" lang="en-US" sz="1200" smtClean="0">
                <a:solidFill>
                  <a:schemeClr val="bg2"/>
                </a:solidFill>
              </a:rPr>
              <a:pPr algn="r"/>
              <a:t>‹#›</a:t>
            </a:fld>
            <a:endParaRPr kumimoji="0" lang="en-US" sz="1200" dirty="0">
              <a:solidFill>
                <a:schemeClr val="bg2"/>
              </a:solidFill>
            </a:endParaRPr>
          </a:p>
        </p:txBody>
      </p:sp>
      <p:sp>
        <p:nvSpPr>
          <p:cNvPr id="11" name="TextBox 10"/>
          <p:cNvSpPr txBox="1"/>
          <p:nvPr userDrawn="1"/>
        </p:nvSpPr>
        <p:spPr>
          <a:xfrm>
            <a:off x="203200" y="6391657"/>
            <a:ext cx="73152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chemeClr val="bg2"/>
                </a:solidFill>
              </a:rPr>
              <a:t>Georgia Department of Behavioral Health and Developmental Disabilities</a:t>
            </a:r>
          </a:p>
        </p:txBody>
      </p:sp>
    </p:spTree>
    <p:extLst>
      <p:ext uri="{BB962C8B-B14F-4D97-AF65-F5344CB8AC3E}">
        <p14:creationId xmlns:p14="http://schemas.microsoft.com/office/powerpoint/2010/main" val="279941671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Discussion Ques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0" y="723900"/>
            <a:ext cx="8686800" cy="1371600"/>
          </a:xfrm>
        </p:spPr>
        <p:txBody>
          <a:bodyPr anchor="ctr" anchorCtr="0">
            <a:normAutofit/>
          </a:bodyPr>
          <a:lstStyle>
            <a:lvl1pPr algn="l">
              <a:defRPr sz="2800" b="0">
                <a:solidFill>
                  <a:schemeClr val="accent1"/>
                </a:solidFill>
                <a:latin typeface="Georgia" charset="0"/>
                <a:ea typeface="Georgia" charset="0"/>
                <a:cs typeface="Georgia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Oval 6"/>
          <p:cNvSpPr/>
          <p:nvPr userDrawn="1"/>
        </p:nvSpPr>
        <p:spPr>
          <a:xfrm>
            <a:off x="1219200" y="723900"/>
            <a:ext cx="1371600" cy="1371600"/>
          </a:xfrm>
          <a:prstGeom prst="ellipse">
            <a:avLst/>
          </a:prstGeom>
          <a:solidFill>
            <a:srgbClr val="80828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800" b="1" i="0" dirty="0">
                <a:latin typeface="Arial Black" charset="0"/>
                <a:ea typeface="Arial Black" charset="0"/>
                <a:cs typeface="Arial Black" charset="0"/>
              </a:rPr>
              <a:t>?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228600" y="2584450"/>
            <a:ext cx="11734800" cy="3587750"/>
          </a:xfrm>
          <a:prstGeom prst="rect">
            <a:avLst/>
          </a:prstGeom>
          <a:solidFill>
            <a:srgbClr val="3C57A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600" y="2667000"/>
            <a:ext cx="5410200" cy="3200400"/>
          </a:xfrm>
        </p:spPr>
        <p:txBody>
          <a:bodyPr/>
          <a:lstStyle>
            <a:lvl1pPr>
              <a:defRPr>
                <a:solidFill>
                  <a:schemeClr val="bg1"/>
                </a:solidFill>
                <a:latin typeface="Georgia" charset="0"/>
                <a:ea typeface="Georgia" charset="0"/>
                <a:cs typeface="Georgia" charset="0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172200" y="2667000"/>
            <a:ext cx="5410200" cy="3200400"/>
          </a:xfrm>
        </p:spPr>
        <p:txBody>
          <a:bodyPr/>
          <a:lstStyle>
            <a:lvl1pPr>
              <a:defRPr>
                <a:solidFill>
                  <a:schemeClr val="bg1"/>
                </a:solidFill>
                <a:latin typeface="Georgia" charset="0"/>
                <a:ea typeface="Georgia" charset="0"/>
                <a:cs typeface="Georgia" charset="0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273251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build="allAtOnce">
        <p:tmplLst>
          <p:tmpl lvl="1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  <p:bldP spid="6" grpId="0" build="allAtOnce">
        <p:tmplLst>
          <p:tmpl lvl="1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</p:bld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8/24/2020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nvers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477000" y="1447800"/>
            <a:ext cx="5105400" cy="47244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Rounded Rectangular Callout 4" descr="speech bubble"/>
          <p:cNvSpPr/>
          <p:nvPr userDrawn="1"/>
        </p:nvSpPr>
        <p:spPr>
          <a:xfrm>
            <a:off x="914400" y="1447800"/>
            <a:ext cx="4114800" cy="3429000"/>
          </a:xfrm>
          <a:prstGeom prst="wedgeRoundRectCallout">
            <a:avLst>
              <a:gd name="adj1" fmla="val 76698"/>
              <a:gd name="adj2" fmla="val -2686"/>
              <a:gd name="adj3" fmla="val 16667"/>
            </a:avLst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1"/>
          </p:nvPr>
        </p:nvSpPr>
        <p:spPr>
          <a:xfrm>
            <a:off x="1143000" y="1676400"/>
            <a:ext cx="3657600" cy="2971800"/>
          </a:xfrm>
        </p:spPr>
        <p:txBody>
          <a:bodyPr anchor="ctr" anchorCtr="0"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  <a:lvl2pPr>
              <a:defRPr>
                <a:solidFill>
                  <a:schemeClr val="bg2"/>
                </a:solidFill>
              </a:defRPr>
            </a:lvl2pPr>
            <a:lvl3pPr>
              <a:defRPr>
                <a:solidFill>
                  <a:schemeClr val="bg2"/>
                </a:solidFill>
              </a:defRPr>
            </a:lvl3pPr>
            <a:lvl4pPr>
              <a:defRPr>
                <a:solidFill>
                  <a:schemeClr val="bg2"/>
                </a:solidFill>
              </a:defRPr>
            </a:lvl4pPr>
            <a:lvl5pPr>
              <a:defRPr>
                <a:solidFill>
                  <a:schemeClr val="bg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Rectangle 5"/>
          <p:cNvSpPr>
            <a:spLocks noChangeArrowheads="1"/>
          </p:cNvSpPr>
          <p:nvPr userDrawn="1"/>
        </p:nvSpPr>
        <p:spPr bwMode="auto">
          <a:xfrm>
            <a:off x="207264" y="6391657"/>
            <a:ext cx="11765280" cy="309563"/>
          </a:xfrm>
          <a:prstGeom prst="rect">
            <a:avLst/>
          </a:prstGeom>
          <a:solidFill>
            <a:srgbClr val="414042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pPr algn="r"/>
            <a:fld id="{FF5E4FCA-AA37-4C6B-AF08-C256E9988BBB}" type="slidenum">
              <a:rPr kumimoji="0" lang="en-US" sz="1200" smtClean="0">
                <a:solidFill>
                  <a:schemeClr val="bg2"/>
                </a:solidFill>
              </a:rPr>
              <a:pPr algn="r"/>
              <a:t>‹#›</a:t>
            </a:fld>
            <a:endParaRPr kumimoji="0" lang="en-US" sz="1200" dirty="0">
              <a:solidFill>
                <a:schemeClr val="bg2"/>
              </a:solidFill>
            </a:endParaRPr>
          </a:p>
        </p:txBody>
      </p:sp>
      <p:sp>
        <p:nvSpPr>
          <p:cNvPr id="8" name="TextBox 7"/>
          <p:cNvSpPr txBox="1"/>
          <p:nvPr userDrawn="1"/>
        </p:nvSpPr>
        <p:spPr>
          <a:xfrm>
            <a:off x="203200" y="6391657"/>
            <a:ext cx="73152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chemeClr val="bg2"/>
                </a:solidFill>
              </a:rPr>
              <a:t>Georgia Department of Behavioral Health and Developmental Disabilities</a:t>
            </a:r>
          </a:p>
        </p:txBody>
      </p:sp>
    </p:spTree>
    <p:extLst>
      <p:ext uri="{BB962C8B-B14F-4D97-AF65-F5344CB8AC3E}">
        <p14:creationId xmlns:p14="http://schemas.microsoft.com/office/powerpoint/2010/main" val="2990083104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3_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2032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1800" dirty="0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12192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1800" dirty="0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12192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1800" dirty="0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11988800" y="19050"/>
            <a:ext cx="2032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1800" dirty="0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203200" y="2286000"/>
            <a:ext cx="11777472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1800" dirty="0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255948" y="189344"/>
            <a:ext cx="3554052" cy="6126113"/>
          </a:xfrm>
          <a:prstGeom prst="rect">
            <a:avLst/>
          </a:prstGeom>
          <a:solidFill>
            <a:srgbClr val="3D58A7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18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5174" y="4610103"/>
            <a:ext cx="2895600" cy="1136903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bg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dirty="0"/>
              <a:t>Click to edit Master text styles</a:t>
            </a:r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203200" y="152400"/>
            <a:ext cx="11777472" cy="6547104"/>
          </a:xfrm>
          <a:prstGeom prst="rect">
            <a:avLst/>
          </a:prstGeom>
          <a:noFill/>
          <a:ln w="9525" cap="flat" cmpd="sng" algn="ctr">
            <a:solidFill>
              <a:srgbClr val="E6E7E8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1800" dirty="0"/>
          </a:p>
        </p:txBody>
      </p:sp>
      <p:sp>
        <p:nvSpPr>
          <p:cNvPr id="22" name="Title 5"/>
          <p:cNvSpPr txBox="1">
            <a:spLocks/>
          </p:cNvSpPr>
          <p:nvPr userDrawn="1"/>
        </p:nvSpPr>
        <p:spPr>
          <a:xfrm>
            <a:off x="3879993" y="1418092"/>
            <a:ext cx="2133600" cy="427928"/>
          </a:xfrm>
          <a:prstGeom prst="rect">
            <a:avLst/>
          </a:prstGeom>
        </p:spPr>
        <p:txBody>
          <a:bodyPr vert="horz" anchor="b">
            <a:normAutofit fontScale="92500" lnSpcReduction="20000"/>
          </a:bodyPr>
          <a:lstStyle>
            <a:lvl1pPr algn="ctr" rtl="0" eaLnBrk="1" latinLnBrk="0" hangingPunct="1">
              <a:spcBef>
                <a:spcPct val="0"/>
              </a:spcBef>
              <a:buNone/>
              <a:defRPr kumimoji="0" sz="3300" kern="1200">
                <a:solidFill>
                  <a:schemeClr val="accent5">
                    <a:lumMod val="1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2800" dirty="0"/>
              <a:t>Instructions</a:t>
            </a:r>
          </a:p>
        </p:txBody>
      </p:sp>
      <p:sp>
        <p:nvSpPr>
          <p:cNvPr id="23" name="Content Placeholder 9"/>
          <p:cNvSpPr>
            <a:spLocks noGrp="1"/>
          </p:cNvSpPr>
          <p:nvPr>
            <p:ph sz="half" idx="10"/>
          </p:nvPr>
        </p:nvSpPr>
        <p:spPr>
          <a:xfrm>
            <a:off x="4068085" y="2115128"/>
            <a:ext cx="5384800" cy="3048000"/>
          </a:xfrm>
        </p:spPr>
        <p:txBody>
          <a:bodyPr/>
          <a:lstStyle>
            <a:lvl1pPr marL="457200" indent="-457200">
              <a:buFont typeface="+mj-lt"/>
              <a:buAutoNum type="arabicPeriod"/>
              <a:defRPr sz="2500"/>
            </a:lvl1pPr>
            <a:lvl2pPr>
              <a:defRPr>
                <a:solidFill>
                  <a:schemeClr val="accent5">
                    <a:lumMod val="25000"/>
                  </a:schemeClr>
                </a:solidFill>
              </a:defRPr>
            </a:lvl2pPr>
            <a:lvl4pPr>
              <a:defRPr>
                <a:solidFill>
                  <a:schemeClr val="accent5">
                    <a:lumMod val="25000"/>
                  </a:schemeClr>
                </a:solidFill>
              </a:defRPr>
            </a:lvl4pPr>
          </a:lstStyle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4" name="Rectangle 3"/>
          <p:cNvSpPr/>
          <p:nvPr userDrawn="1"/>
        </p:nvSpPr>
        <p:spPr>
          <a:xfrm>
            <a:off x="3879993" y="209737"/>
            <a:ext cx="7149048" cy="824808"/>
          </a:xfrm>
          <a:prstGeom prst="rect">
            <a:avLst/>
          </a:prstGeom>
          <a:noFill/>
          <a:ln>
            <a:solidFill>
              <a:schemeClr val="accent5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5" name="Title 5"/>
          <p:cNvSpPr txBox="1">
            <a:spLocks/>
          </p:cNvSpPr>
          <p:nvPr userDrawn="1"/>
        </p:nvSpPr>
        <p:spPr>
          <a:xfrm>
            <a:off x="9452885" y="1418092"/>
            <a:ext cx="1576156" cy="427928"/>
          </a:xfrm>
          <a:prstGeom prst="rect">
            <a:avLst/>
          </a:prstGeom>
          <a:solidFill>
            <a:srgbClr val="3D58A7"/>
          </a:solidFill>
          <a:ln>
            <a:noFill/>
          </a:ln>
        </p:spPr>
        <p:txBody>
          <a:bodyPr vert="horz" anchor="b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2800" kern="1200">
                <a:solidFill>
                  <a:schemeClr val="accent5">
                    <a:lumMod val="1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sz="1600" dirty="0">
              <a:solidFill>
                <a:schemeClr val="bg1"/>
              </a:solidFill>
            </a:endParaRPr>
          </a:p>
        </p:txBody>
      </p:sp>
      <p:pic>
        <p:nvPicPr>
          <p:cNvPr id="26" name="Picture 25"/>
          <p:cNvPicPr>
            <a:picLocks noChangeAspect="1"/>
          </p:cNvPicPr>
          <p:nvPr userDrawn="1"/>
        </p:nvPicPr>
        <p:blipFill>
          <a:blip r:embed="rId2">
            <a:lum bright="70000" contrast="-70000"/>
          </a:blip>
          <a:stretch>
            <a:fillRect/>
          </a:stretch>
        </p:blipFill>
        <p:spPr>
          <a:xfrm>
            <a:off x="605052" y="3312167"/>
            <a:ext cx="1060176" cy="1060176"/>
          </a:xfrm>
          <a:prstGeom prst="rect">
            <a:avLst/>
          </a:prstGeom>
        </p:spPr>
      </p:pic>
      <p:sp>
        <p:nvSpPr>
          <p:cNvPr id="20" name="Text Placeholder 2"/>
          <p:cNvSpPr>
            <a:spLocks noGrp="1"/>
          </p:cNvSpPr>
          <p:nvPr>
            <p:ph type="body" idx="12" hasCustomPrompt="1"/>
          </p:nvPr>
        </p:nvSpPr>
        <p:spPr>
          <a:xfrm>
            <a:off x="5615200" y="266696"/>
            <a:ext cx="5413841" cy="711415"/>
          </a:xfrm>
        </p:spPr>
        <p:txBody>
          <a:bodyPr anchor="t">
            <a:normAutofit/>
          </a:bodyPr>
          <a:lstStyle>
            <a:lvl1pPr marL="0" indent="0" algn="l" eaLnBrk="1" latinLnBrk="0" hangingPunct="1">
              <a:buNone/>
              <a:defRPr sz="1800" b="0" u="none" cap="none" spc="250" baseline="0">
                <a:solidFill>
                  <a:schemeClr val="accent5">
                    <a:lumMod val="1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dirty="0"/>
              <a:t>Click to edit master text styles </a:t>
            </a:r>
            <a:r>
              <a:rPr lang="en-US" dirty="0"/>
              <a:t> </a:t>
            </a:r>
            <a:endParaRPr kumimoji="0"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3"/>
          </p:nvPr>
        </p:nvSpPr>
        <p:spPr>
          <a:xfrm>
            <a:off x="9453563" y="1417638"/>
            <a:ext cx="1574800" cy="428625"/>
          </a:xfrm>
        </p:spPr>
        <p:txBody>
          <a:bodyPr lIns="45720" rIns="45720" anchor="ctr" anchorCtr="0">
            <a:noAutofit/>
          </a:bodyPr>
          <a:lstStyle>
            <a:lvl1pPr marL="0" indent="0" algn="ctr">
              <a:buNone/>
              <a:defRPr sz="1400"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3879850" y="266700"/>
            <a:ext cx="1735138" cy="711200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2400">
                <a:solidFill>
                  <a:schemeClr val="accent5">
                    <a:lumMod val="10000"/>
                  </a:schemeClr>
                </a:solidFill>
              </a:defRPr>
            </a:lvl1pPr>
          </a:lstStyle>
          <a:p>
            <a:pPr lvl="0"/>
            <a:r>
              <a:rPr lang="en-US" dirty="0"/>
              <a:t>Type “Purpose:”</a:t>
            </a:r>
          </a:p>
        </p:txBody>
      </p:sp>
      <p:sp>
        <p:nvSpPr>
          <p:cNvPr id="27" name="Rectangle 26"/>
          <p:cNvSpPr>
            <a:spLocks noChangeArrowheads="1"/>
          </p:cNvSpPr>
          <p:nvPr userDrawn="1"/>
        </p:nvSpPr>
        <p:spPr bwMode="auto">
          <a:xfrm>
            <a:off x="207264" y="6391657"/>
            <a:ext cx="11765280" cy="309563"/>
          </a:xfrm>
          <a:prstGeom prst="rect">
            <a:avLst/>
          </a:prstGeom>
          <a:solidFill>
            <a:srgbClr val="414042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pPr algn="r"/>
            <a:fld id="{FF5E4FCA-AA37-4C6B-AF08-C256E9988BBB}" type="slidenum">
              <a:rPr kumimoji="0" lang="en-US" sz="1200" smtClean="0">
                <a:solidFill>
                  <a:schemeClr val="bg2"/>
                </a:solidFill>
              </a:rPr>
              <a:pPr algn="r"/>
              <a:t>‹#›</a:t>
            </a:fld>
            <a:endParaRPr kumimoji="0" lang="en-US" sz="1200" dirty="0">
              <a:solidFill>
                <a:schemeClr val="bg2"/>
              </a:solidFill>
            </a:endParaRPr>
          </a:p>
        </p:txBody>
      </p:sp>
      <p:sp>
        <p:nvSpPr>
          <p:cNvPr id="28" name="TextBox 27"/>
          <p:cNvSpPr txBox="1"/>
          <p:nvPr userDrawn="1"/>
        </p:nvSpPr>
        <p:spPr>
          <a:xfrm>
            <a:off x="203200" y="6391657"/>
            <a:ext cx="73152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chemeClr val="bg2"/>
                </a:solidFill>
              </a:rPr>
              <a:t>Georgia Department of Behavioral Health and Developmental Disabilities</a:t>
            </a:r>
          </a:p>
        </p:txBody>
      </p:sp>
    </p:spTree>
    <p:extLst>
      <p:ext uri="{BB962C8B-B14F-4D97-AF65-F5344CB8AC3E}">
        <p14:creationId xmlns:p14="http://schemas.microsoft.com/office/powerpoint/2010/main" val="311541575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allout with graphi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 descr="&quot;&quot;"/>
          <p:cNvSpPr/>
          <p:nvPr userDrawn="1"/>
        </p:nvSpPr>
        <p:spPr>
          <a:xfrm>
            <a:off x="1371600" y="1600200"/>
            <a:ext cx="9296400" cy="10668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kumimoji="0" lang="en-US" sz="3300" kern="1200">
                <a:solidFill>
                  <a:srgbClr val="3D58A7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1371600" y="1600200"/>
            <a:ext cx="9296400" cy="1066800"/>
          </a:xfrm>
        </p:spPr>
        <p:txBody>
          <a:bodyPr anchor="ctr" anchorCtr="0"/>
          <a:lstStyle>
            <a:lvl1pPr marL="0" indent="0" algn="ctr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1"/>
          </p:nvPr>
        </p:nvSpPr>
        <p:spPr>
          <a:xfrm>
            <a:off x="1371600" y="2819400"/>
            <a:ext cx="9296400" cy="3429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Rectangle 6"/>
          <p:cNvSpPr>
            <a:spLocks noChangeArrowheads="1"/>
          </p:cNvSpPr>
          <p:nvPr userDrawn="1"/>
        </p:nvSpPr>
        <p:spPr bwMode="auto">
          <a:xfrm>
            <a:off x="207264" y="6391657"/>
            <a:ext cx="11765280" cy="309563"/>
          </a:xfrm>
          <a:prstGeom prst="rect">
            <a:avLst/>
          </a:prstGeom>
          <a:solidFill>
            <a:srgbClr val="414042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pPr algn="r"/>
            <a:fld id="{FF5E4FCA-AA37-4C6B-AF08-C256E9988BBB}" type="slidenum">
              <a:rPr kumimoji="0" lang="en-US" sz="1200" smtClean="0">
                <a:solidFill>
                  <a:schemeClr val="bg2"/>
                </a:solidFill>
              </a:rPr>
              <a:pPr algn="r"/>
              <a:t>‹#›</a:t>
            </a:fld>
            <a:endParaRPr kumimoji="0" lang="en-US" sz="1200" dirty="0">
              <a:solidFill>
                <a:schemeClr val="bg2"/>
              </a:solidFill>
            </a:endParaRPr>
          </a:p>
        </p:txBody>
      </p:sp>
      <p:sp>
        <p:nvSpPr>
          <p:cNvPr id="9" name="TextBox 8"/>
          <p:cNvSpPr txBox="1"/>
          <p:nvPr userDrawn="1"/>
        </p:nvSpPr>
        <p:spPr>
          <a:xfrm>
            <a:off x="203200" y="6391657"/>
            <a:ext cx="73152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chemeClr val="bg2"/>
                </a:solidFill>
              </a:rPr>
              <a:t>Georgia Department of Behavioral Health and Developmental Disabilities</a:t>
            </a:r>
          </a:p>
        </p:txBody>
      </p:sp>
    </p:spTree>
    <p:extLst>
      <p:ext uri="{BB962C8B-B14F-4D97-AF65-F5344CB8AC3E}">
        <p14:creationId xmlns:p14="http://schemas.microsoft.com/office/powerpoint/2010/main" val="2313501045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2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12192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1800" dirty="0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12192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1800" dirty="0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11988800" y="0"/>
            <a:ext cx="2032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1800" dirty="0"/>
          </a:p>
        </p:txBody>
      </p:sp>
      <p:sp>
        <p:nvSpPr>
          <p:cNvPr id="5" name="Rectangle 4"/>
          <p:cNvSpPr>
            <a:spLocks noChangeArrowheads="1"/>
          </p:cNvSpPr>
          <p:nvPr userDrawn="1"/>
        </p:nvSpPr>
        <p:spPr bwMode="auto">
          <a:xfrm>
            <a:off x="211328" y="6391657"/>
            <a:ext cx="11777472" cy="309563"/>
          </a:xfrm>
          <a:prstGeom prst="rect">
            <a:avLst/>
          </a:prstGeom>
          <a:solidFill>
            <a:srgbClr val="414042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1800" dirty="0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203200" y="158496"/>
            <a:ext cx="11777472" cy="6547104"/>
          </a:xfrm>
          <a:prstGeom prst="rect">
            <a:avLst/>
          </a:prstGeom>
          <a:noFill/>
          <a:ln w="9525" cap="flat" cmpd="sng" algn="ctr">
            <a:solidFill>
              <a:srgbClr val="E6E7E8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1800" dirty="0"/>
          </a:p>
        </p:txBody>
      </p:sp>
      <p:sp>
        <p:nvSpPr>
          <p:cNvPr id="12" name="Content Placeholder 7"/>
          <p:cNvSpPr>
            <a:spLocks noGrp="1"/>
          </p:cNvSpPr>
          <p:nvPr>
            <p:ph sz="quarter" idx="1"/>
          </p:nvPr>
        </p:nvSpPr>
        <p:spPr>
          <a:xfrm>
            <a:off x="402336" y="1205948"/>
            <a:ext cx="11338560" cy="5148765"/>
          </a:xfrm>
        </p:spPr>
        <p:txBody>
          <a:bodyPr anchor="t" anchorCtr="0"/>
          <a:lstStyle>
            <a:lvl1pPr>
              <a:buClrTx/>
              <a:defRPr/>
            </a:lvl1pPr>
            <a:lvl2pPr>
              <a:buClr>
                <a:srgbClr val="3D58A7"/>
              </a:buClr>
              <a:defRPr>
                <a:solidFill>
                  <a:schemeClr val="accent5">
                    <a:lumMod val="25000"/>
                  </a:schemeClr>
                </a:solidFill>
              </a:defRPr>
            </a:lvl2pPr>
            <a:lvl3pPr marL="822960" indent="-228600">
              <a:buClr>
                <a:srgbClr val="414042"/>
              </a:buClr>
              <a:buFont typeface="Wingdings" panose="05000000000000000000" pitchFamily="2" charset="2"/>
              <a:buChar char="v"/>
              <a:defRPr/>
            </a:lvl3pPr>
            <a:lvl4pPr>
              <a:buClr>
                <a:srgbClr val="183319"/>
              </a:buClr>
              <a:defRPr>
                <a:solidFill>
                  <a:schemeClr val="accent5">
                    <a:lumMod val="25000"/>
                  </a:schemeClr>
                </a:solidFill>
              </a:defRPr>
            </a:lvl4pPr>
            <a:lvl5pPr>
              <a:buClr>
                <a:srgbClr val="3D58A7"/>
              </a:buClr>
              <a:defRPr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 dirty="0"/>
          </a:p>
        </p:txBody>
      </p:sp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402336" y="307848"/>
            <a:ext cx="11379200" cy="758952"/>
          </a:xfrm>
        </p:spPr>
        <p:txBody>
          <a:bodyPr/>
          <a:lstStyle>
            <a:lvl1pPr>
              <a:defRPr>
                <a:solidFill>
                  <a:srgbClr val="3D58A7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  <a:endParaRPr kumimoji="0" lang="en-US" dirty="0"/>
          </a:p>
        </p:txBody>
      </p:sp>
      <p:sp>
        <p:nvSpPr>
          <p:cNvPr id="14" name="Rectangle 13"/>
          <p:cNvSpPr>
            <a:spLocks noChangeArrowheads="1"/>
          </p:cNvSpPr>
          <p:nvPr userDrawn="1"/>
        </p:nvSpPr>
        <p:spPr bwMode="auto">
          <a:xfrm>
            <a:off x="207264" y="6391657"/>
            <a:ext cx="11765280" cy="309563"/>
          </a:xfrm>
          <a:prstGeom prst="rect">
            <a:avLst/>
          </a:prstGeom>
          <a:solidFill>
            <a:srgbClr val="414042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pPr algn="r"/>
            <a:fld id="{FF5E4FCA-AA37-4C6B-AF08-C256E9988BBB}" type="slidenum">
              <a:rPr kumimoji="0" lang="en-US" sz="1200" smtClean="0">
                <a:solidFill>
                  <a:schemeClr val="bg2"/>
                </a:solidFill>
              </a:rPr>
              <a:pPr algn="r"/>
              <a:t>‹#›</a:t>
            </a:fld>
            <a:endParaRPr kumimoji="0" lang="en-US" sz="1200" dirty="0">
              <a:solidFill>
                <a:schemeClr val="bg2"/>
              </a:solidFill>
            </a:endParaRPr>
          </a:p>
        </p:txBody>
      </p:sp>
      <p:sp>
        <p:nvSpPr>
          <p:cNvPr id="15" name="TextBox 14"/>
          <p:cNvSpPr txBox="1"/>
          <p:nvPr userDrawn="1"/>
        </p:nvSpPr>
        <p:spPr>
          <a:xfrm>
            <a:off x="203200" y="6391657"/>
            <a:ext cx="73152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chemeClr val="bg2"/>
                </a:solidFill>
              </a:rPr>
              <a:t>Georgia Department of Behavioral Health and Developmental Disabilities</a:t>
            </a:r>
          </a:p>
        </p:txBody>
      </p:sp>
    </p:spTree>
    <p:extLst>
      <p:ext uri="{BB962C8B-B14F-4D97-AF65-F5344CB8AC3E}">
        <p14:creationId xmlns:p14="http://schemas.microsoft.com/office/powerpoint/2010/main" val="1865389610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ext with call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 descr="&quot;&quot;"/>
          <p:cNvSpPr/>
          <p:nvPr userDrawn="1"/>
        </p:nvSpPr>
        <p:spPr>
          <a:xfrm>
            <a:off x="1409075" y="4419600"/>
            <a:ext cx="9296400" cy="171887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kumimoji="0" lang="en-US" sz="3300" kern="1200">
                <a:solidFill>
                  <a:srgbClr val="3D58A7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1400331" y="4419600"/>
            <a:ext cx="9296400" cy="1718872"/>
          </a:xfrm>
        </p:spPr>
        <p:txBody>
          <a:bodyPr anchor="ctr" anchorCtr="0"/>
          <a:lstStyle>
            <a:lvl1pPr marL="0" indent="0" algn="ctr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1"/>
          </p:nvPr>
        </p:nvSpPr>
        <p:spPr>
          <a:xfrm>
            <a:off x="436380" y="1391312"/>
            <a:ext cx="11349220" cy="2362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Rectangle 6"/>
          <p:cNvSpPr>
            <a:spLocks noChangeArrowheads="1"/>
          </p:cNvSpPr>
          <p:nvPr userDrawn="1"/>
        </p:nvSpPr>
        <p:spPr bwMode="auto">
          <a:xfrm>
            <a:off x="207264" y="6391657"/>
            <a:ext cx="11765280" cy="309563"/>
          </a:xfrm>
          <a:prstGeom prst="rect">
            <a:avLst/>
          </a:prstGeom>
          <a:solidFill>
            <a:srgbClr val="414042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pPr algn="r"/>
            <a:fld id="{FF5E4FCA-AA37-4C6B-AF08-C256E9988BBB}" type="slidenum">
              <a:rPr kumimoji="0" lang="en-US" sz="1200" smtClean="0">
                <a:solidFill>
                  <a:schemeClr val="bg2"/>
                </a:solidFill>
              </a:rPr>
              <a:pPr algn="r"/>
              <a:t>‹#›</a:t>
            </a:fld>
            <a:endParaRPr kumimoji="0" lang="en-US" sz="1200" dirty="0">
              <a:solidFill>
                <a:schemeClr val="bg2"/>
              </a:solidFill>
            </a:endParaRPr>
          </a:p>
        </p:txBody>
      </p:sp>
      <p:sp>
        <p:nvSpPr>
          <p:cNvPr id="9" name="TextBox 8"/>
          <p:cNvSpPr txBox="1"/>
          <p:nvPr userDrawn="1"/>
        </p:nvSpPr>
        <p:spPr>
          <a:xfrm>
            <a:off x="203200" y="6391657"/>
            <a:ext cx="73152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chemeClr val="bg2"/>
                </a:solidFill>
              </a:rPr>
              <a:t>Georgia Department of Behavioral Health and Developmental Disabilities</a:t>
            </a:r>
          </a:p>
        </p:txBody>
      </p:sp>
    </p:spTree>
    <p:extLst>
      <p:ext uri="{BB962C8B-B14F-4D97-AF65-F5344CB8AC3E}">
        <p14:creationId xmlns:p14="http://schemas.microsoft.com/office/powerpoint/2010/main" val="522195245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4_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2032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1800" dirty="0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12192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1800" dirty="0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12192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1800" dirty="0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11988800" y="19050"/>
            <a:ext cx="2032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1800" dirty="0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203200" y="2286000"/>
            <a:ext cx="11777472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1800" dirty="0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255948" y="189344"/>
            <a:ext cx="3554052" cy="6126113"/>
          </a:xfrm>
          <a:prstGeom prst="rect">
            <a:avLst/>
          </a:prstGeom>
          <a:solidFill>
            <a:srgbClr val="3D58A7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18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5174" y="4610103"/>
            <a:ext cx="2895600" cy="1136903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bg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dirty="0"/>
              <a:t>Click to edit Master text styles</a:t>
            </a:r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203200" y="152400"/>
            <a:ext cx="11777472" cy="6547104"/>
          </a:xfrm>
          <a:prstGeom prst="rect">
            <a:avLst/>
          </a:prstGeom>
          <a:noFill/>
          <a:ln w="9525" cap="flat" cmpd="sng" algn="ctr">
            <a:solidFill>
              <a:srgbClr val="E6E7E8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1800" dirty="0"/>
          </a:p>
        </p:txBody>
      </p:sp>
      <p:sp>
        <p:nvSpPr>
          <p:cNvPr id="22" name="Title 5"/>
          <p:cNvSpPr txBox="1">
            <a:spLocks/>
          </p:cNvSpPr>
          <p:nvPr userDrawn="1"/>
        </p:nvSpPr>
        <p:spPr>
          <a:xfrm>
            <a:off x="3879993" y="1418092"/>
            <a:ext cx="2133600" cy="427928"/>
          </a:xfrm>
          <a:prstGeom prst="rect">
            <a:avLst/>
          </a:prstGeom>
        </p:spPr>
        <p:txBody>
          <a:bodyPr vert="horz" anchor="b">
            <a:normAutofit fontScale="92500" lnSpcReduction="20000"/>
          </a:bodyPr>
          <a:lstStyle>
            <a:lvl1pPr algn="ctr" rtl="0" eaLnBrk="1" latinLnBrk="0" hangingPunct="1">
              <a:spcBef>
                <a:spcPct val="0"/>
              </a:spcBef>
              <a:buNone/>
              <a:defRPr kumimoji="0" sz="3300" kern="1200">
                <a:solidFill>
                  <a:schemeClr val="accent5">
                    <a:lumMod val="1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2800" dirty="0"/>
              <a:t>Instructions</a:t>
            </a:r>
          </a:p>
        </p:txBody>
      </p:sp>
      <p:sp>
        <p:nvSpPr>
          <p:cNvPr id="23" name="Content Placeholder 9"/>
          <p:cNvSpPr>
            <a:spLocks noGrp="1"/>
          </p:cNvSpPr>
          <p:nvPr>
            <p:ph sz="half" idx="10"/>
          </p:nvPr>
        </p:nvSpPr>
        <p:spPr>
          <a:xfrm>
            <a:off x="4068085" y="2115128"/>
            <a:ext cx="5384800" cy="3048000"/>
          </a:xfrm>
        </p:spPr>
        <p:txBody>
          <a:bodyPr/>
          <a:lstStyle>
            <a:lvl1pPr marL="457200" indent="-457200">
              <a:buFont typeface="+mj-lt"/>
              <a:buAutoNum type="arabicPeriod"/>
              <a:defRPr sz="2500"/>
            </a:lvl1pPr>
            <a:lvl2pPr>
              <a:defRPr>
                <a:solidFill>
                  <a:schemeClr val="accent5">
                    <a:lumMod val="25000"/>
                  </a:schemeClr>
                </a:solidFill>
              </a:defRPr>
            </a:lvl2pPr>
            <a:lvl4pPr>
              <a:defRPr>
                <a:solidFill>
                  <a:schemeClr val="accent5">
                    <a:lumMod val="25000"/>
                  </a:schemeClr>
                </a:solidFill>
              </a:defRPr>
            </a:lvl4pPr>
          </a:lstStyle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4" name="Rectangle 3"/>
          <p:cNvSpPr/>
          <p:nvPr userDrawn="1"/>
        </p:nvSpPr>
        <p:spPr>
          <a:xfrm>
            <a:off x="3879993" y="209737"/>
            <a:ext cx="7149048" cy="824808"/>
          </a:xfrm>
          <a:prstGeom prst="rect">
            <a:avLst/>
          </a:prstGeom>
          <a:noFill/>
          <a:ln>
            <a:solidFill>
              <a:schemeClr val="accent5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5" name="Title 5"/>
          <p:cNvSpPr txBox="1">
            <a:spLocks/>
          </p:cNvSpPr>
          <p:nvPr userDrawn="1"/>
        </p:nvSpPr>
        <p:spPr>
          <a:xfrm>
            <a:off x="9452885" y="1418092"/>
            <a:ext cx="1576156" cy="427928"/>
          </a:xfrm>
          <a:prstGeom prst="rect">
            <a:avLst/>
          </a:prstGeom>
          <a:solidFill>
            <a:srgbClr val="3D58A7"/>
          </a:solidFill>
          <a:ln>
            <a:noFill/>
          </a:ln>
        </p:spPr>
        <p:txBody>
          <a:bodyPr vert="horz" anchor="b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2800" kern="1200">
                <a:solidFill>
                  <a:schemeClr val="accent5">
                    <a:lumMod val="1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sz="1600" dirty="0">
              <a:solidFill>
                <a:schemeClr val="bg1"/>
              </a:solidFill>
            </a:endParaRPr>
          </a:p>
        </p:txBody>
      </p:sp>
      <p:pic>
        <p:nvPicPr>
          <p:cNvPr id="26" name="Picture 25"/>
          <p:cNvPicPr>
            <a:picLocks noChangeAspect="1"/>
          </p:cNvPicPr>
          <p:nvPr userDrawn="1"/>
        </p:nvPicPr>
        <p:blipFill>
          <a:blip r:embed="rId2">
            <a:lum bright="70000" contrast="-70000"/>
          </a:blip>
          <a:stretch>
            <a:fillRect/>
          </a:stretch>
        </p:blipFill>
        <p:spPr>
          <a:xfrm>
            <a:off x="605052" y="3312167"/>
            <a:ext cx="1060176" cy="1060176"/>
          </a:xfrm>
          <a:prstGeom prst="rect">
            <a:avLst/>
          </a:prstGeom>
        </p:spPr>
      </p:pic>
      <p:sp>
        <p:nvSpPr>
          <p:cNvPr id="20" name="Text Placeholder 2"/>
          <p:cNvSpPr>
            <a:spLocks noGrp="1"/>
          </p:cNvSpPr>
          <p:nvPr>
            <p:ph type="body" idx="12" hasCustomPrompt="1"/>
          </p:nvPr>
        </p:nvSpPr>
        <p:spPr>
          <a:xfrm>
            <a:off x="5615200" y="266696"/>
            <a:ext cx="5413841" cy="711415"/>
          </a:xfrm>
        </p:spPr>
        <p:txBody>
          <a:bodyPr anchor="t">
            <a:normAutofit/>
          </a:bodyPr>
          <a:lstStyle>
            <a:lvl1pPr marL="0" indent="0" algn="l" eaLnBrk="1" latinLnBrk="0" hangingPunct="1">
              <a:buNone/>
              <a:defRPr sz="1800" b="0" u="none" cap="none" spc="250" baseline="0">
                <a:solidFill>
                  <a:schemeClr val="accent5">
                    <a:lumMod val="1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dirty="0"/>
              <a:t>Click to edit master text styles </a:t>
            </a:r>
            <a:r>
              <a:rPr lang="en-US" dirty="0"/>
              <a:t> </a:t>
            </a:r>
            <a:endParaRPr kumimoji="0"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3"/>
          </p:nvPr>
        </p:nvSpPr>
        <p:spPr>
          <a:xfrm>
            <a:off x="9453563" y="1417638"/>
            <a:ext cx="1574800" cy="428625"/>
          </a:xfrm>
        </p:spPr>
        <p:txBody>
          <a:bodyPr lIns="45720" rIns="45720" anchor="ctr" anchorCtr="0">
            <a:noAutofit/>
          </a:bodyPr>
          <a:lstStyle>
            <a:lvl1pPr marL="0" indent="0" algn="ctr">
              <a:buNone/>
              <a:defRPr sz="1400"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3879850" y="266700"/>
            <a:ext cx="1735138" cy="711200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2400">
                <a:solidFill>
                  <a:schemeClr val="accent5">
                    <a:lumMod val="10000"/>
                  </a:schemeClr>
                </a:solidFill>
              </a:defRPr>
            </a:lvl1pPr>
          </a:lstStyle>
          <a:p>
            <a:pPr lvl="0"/>
            <a:r>
              <a:rPr lang="en-US" dirty="0"/>
              <a:t>Type “Purpose:”</a:t>
            </a:r>
          </a:p>
        </p:txBody>
      </p:sp>
      <p:sp>
        <p:nvSpPr>
          <p:cNvPr id="27" name="Rectangle 26"/>
          <p:cNvSpPr>
            <a:spLocks noChangeArrowheads="1"/>
          </p:cNvSpPr>
          <p:nvPr userDrawn="1"/>
        </p:nvSpPr>
        <p:spPr bwMode="auto">
          <a:xfrm>
            <a:off x="207264" y="6391657"/>
            <a:ext cx="11765280" cy="309563"/>
          </a:xfrm>
          <a:prstGeom prst="rect">
            <a:avLst/>
          </a:prstGeom>
          <a:solidFill>
            <a:srgbClr val="414042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pPr algn="r"/>
            <a:fld id="{FF5E4FCA-AA37-4C6B-AF08-C256E9988BBB}" type="slidenum">
              <a:rPr kumimoji="0" lang="en-US" sz="1200" smtClean="0">
                <a:solidFill>
                  <a:schemeClr val="bg2"/>
                </a:solidFill>
              </a:rPr>
              <a:pPr algn="r"/>
              <a:t>‹#›</a:t>
            </a:fld>
            <a:endParaRPr kumimoji="0" lang="en-US" sz="1200" dirty="0">
              <a:solidFill>
                <a:schemeClr val="bg2"/>
              </a:solidFill>
            </a:endParaRPr>
          </a:p>
        </p:txBody>
      </p:sp>
      <p:sp>
        <p:nvSpPr>
          <p:cNvPr id="28" name="TextBox 27"/>
          <p:cNvSpPr txBox="1"/>
          <p:nvPr userDrawn="1"/>
        </p:nvSpPr>
        <p:spPr>
          <a:xfrm>
            <a:off x="203200" y="6391657"/>
            <a:ext cx="73152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chemeClr val="bg2"/>
                </a:solidFill>
              </a:rPr>
              <a:t>Georgia Department of Behavioral Health and Developmental Disabilities</a:t>
            </a:r>
          </a:p>
        </p:txBody>
      </p:sp>
    </p:spTree>
    <p:extLst>
      <p:ext uri="{BB962C8B-B14F-4D97-AF65-F5344CB8AC3E}">
        <p14:creationId xmlns:p14="http://schemas.microsoft.com/office/powerpoint/2010/main" val="46150788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3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12192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1800" dirty="0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12192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1800" dirty="0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11988800" y="0"/>
            <a:ext cx="2032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1800" dirty="0"/>
          </a:p>
        </p:txBody>
      </p:sp>
      <p:sp>
        <p:nvSpPr>
          <p:cNvPr id="5" name="Rectangle 4"/>
          <p:cNvSpPr>
            <a:spLocks noChangeArrowheads="1"/>
          </p:cNvSpPr>
          <p:nvPr userDrawn="1"/>
        </p:nvSpPr>
        <p:spPr bwMode="auto">
          <a:xfrm>
            <a:off x="211328" y="6391657"/>
            <a:ext cx="11777472" cy="309563"/>
          </a:xfrm>
          <a:prstGeom prst="rect">
            <a:avLst/>
          </a:prstGeom>
          <a:solidFill>
            <a:srgbClr val="414042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1800" dirty="0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203200" y="158496"/>
            <a:ext cx="11777472" cy="6547104"/>
          </a:xfrm>
          <a:prstGeom prst="rect">
            <a:avLst/>
          </a:prstGeom>
          <a:noFill/>
          <a:ln w="9525" cap="flat" cmpd="sng" algn="ctr">
            <a:solidFill>
              <a:srgbClr val="E6E7E8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1800" dirty="0"/>
          </a:p>
        </p:txBody>
      </p:sp>
      <p:sp>
        <p:nvSpPr>
          <p:cNvPr id="12" name="Content Placeholder 7"/>
          <p:cNvSpPr>
            <a:spLocks noGrp="1"/>
          </p:cNvSpPr>
          <p:nvPr>
            <p:ph sz="quarter" idx="1"/>
          </p:nvPr>
        </p:nvSpPr>
        <p:spPr>
          <a:xfrm>
            <a:off x="402336" y="1205948"/>
            <a:ext cx="11338560" cy="5148765"/>
          </a:xfrm>
        </p:spPr>
        <p:txBody>
          <a:bodyPr anchor="t" anchorCtr="0"/>
          <a:lstStyle>
            <a:lvl1pPr>
              <a:buClrTx/>
              <a:defRPr/>
            </a:lvl1pPr>
            <a:lvl2pPr>
              <a:buClr>
                <a:srgbClr val="3D58A7"/>
              </a:buClr>
              <a:defRPr>
                <a:solidFill>
                  <a:schemeClr val="accent5">
                    <a:lumMod val="25000"/>
                  </a:schemeClr>
                </a:solidFill>
              </a:defRPr>
            </a:lvl2pPr>
            <a:lvl3pPr marL="822960" indent="-228600">
              <a:buClr>
                <a:srgbClr val="414042"/>
              </a:buClr>
              <a:buFont typeface="Wingdings" panose="05000000000000000000" pitchFamily="2" charset="2"/>
              <a:buChar char="v"/>
              <a:defRPr/>
            </a:lvl3pPr>
            <a:lvl4pPr>
              <a:buClr>
                <a:srgbClr val="183319"/>
              </a:buClr>
              <a:defRPr>
                <a:solidFill>
                  <a:schemeClr val="accent5">
                    <a:lumMod val="25000"/>
                  </a:schemeClr>
                </a:solidFill>
              </a:defRPr>
            </a:lvl4pPr>
            <a:lvl5pPr>
              <a:buClr>
                <a:srgbClr val="3D58A7"/>
              </a:buClr>
              <a:defRPr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 dirty="0"/>
          </a:p>
        </p:txBody>
      </p:sp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402336" y="307848"/>
            <a:ext cx="11379200" cy="758952"/>
          </a:xfrm>
        </p:spPr>
        <p:txBody>
          <a:bodyPr/>
          <a:lstStyle>
            <a:lvl1pPr>
              <a:defRPr>
                <a:solidFill>
                  <a:srgbClr val="3D58A7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  <a:endParaRPr kumimoji="0" lang="en-US" dirty="0"/>
          </a:p>
        </p:txBody>
      </p:sp>
      <p:sp>
        <p:nvSpPr>
          <p:cNvPr id="14" name="Rectangle 13"/>
          <p:cNvSpPr>
            <a:spLocks noChangeArrowheads="1"/>
          </p:cNvSpPr>
          <p:nvPr userDrawn="1"/>
        </p:nvSpPr>
        <p:spPr bwMode="auto">
          <a:xfrm>
            <a:off x="207264" y="6391657"/>
            <a:ext cx="11765280" cy="309563"/>
          </a:xfrm>
          <a:prstGeom prst="rect">
            <a:avLst/>
          </a:prstGeom>
          <a:solidFill>
            <a:srgbClr val="414042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pPr algn="r"/>
            <a:fld id="{FF5E4FCA-AA37-4C6B-AF08-C256E9988BBB}" type="slidenum">
              <a:rPr kumimoji="0" lang="en-US" sz="1200" smtClean="0">
                <a:solidFill>
                  <a:schemeClr val="bg2"/>
                </a:solidFill>
              </a:rPr>
              <a:pPr algn="r"/>
              <a:t>‹#›</a:t>
            </a:fld>
            <a:endParaRPr kumimoji="0" lang="en-US" sz="1200" dirty="0">
              <a:solidFill>
                <a:schemeClr val="bg2"/>
              </a:solidFill>
            </a:endParaRPr>
          </a:p>
        </p:txBody>
      </p:sp>
      <p:sp>
        <p:nvSpPr>
          <p:cNvPr id="15" name="TextBox 14"/>
          <p:cNvSpPr txBox="1"/>
          <p:nvPr userDrawn="1"/>
        </p:nvSpPr>
        <p:spPr>
          <a:xfrm>
            <a:off x="203200" y="6391657"/>
            <a:ext cx="73152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chemeClr val="bg2"/>
                </a:solidFill>
              </a:rPr>
              <a:t>Georgia Department of Behavioral Health and Developmental Disabilities</a:t>
            </a:r>
          </a:p>
        </p:txBody>
      </p:sp>
    </p:spTree>
    <p:extLst>
      <p:ext uri="{BB962C8B-B14F-4D97-AF65-F5344CB8AC3E}">
        <p14:creationId xmlns:p14="http://schemas.microsoft.com/office/powerpoint/2010/main" val="829130372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4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12192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1800" dirty="0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12192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1800" dirty="0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11988800" y="0"/>
            <a:ext cx="2032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1800" dirty="0"/>
          </a:p>
        </p:txBody>
      </p:sp>
      <p:sp>
        <p:nvSpPr>
          <p:cNvPr id="5" name="Rectangle 4"/>
          <p:cNvSpPr>
            <a:spLocks noChangeArrowheads="1"/>
          </p:cNvSpPr>
          <p:nvPr userDrawn="1"/>
        </p:nvSpPr>
        <p:spPr bwMode="auto">
          <a:xfrm>
            <a:off x="211328" y="6391657"/>
            <a:ext cx="11777472" cy="309563"/>
          </a:xfrm>
          <a:prstGeom prst="rect">
            <a:avLst/>
          </a:prstGeom>
          <a:solidFill>
            <a:srgbClr val="414042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1800" dirty="0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203200" y="158496"/>
            <a:ext cx="11777472" cy="6547104"/>
          </a:xfrm>
          <a:prstGeom prst="rect">
            <a:avLst/>
          </a:prstGeom>
          <a:noFill/>
          <a:ln w="9525" cap="flat" cmpd="sng" algn="ctr">
            <a:solidFill>
              <a:srgbClr val="E6E7E8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1800" dirty="0"/>
          </a:p>
        </p:txBody>
      </p:sp>
      <p:sp>
        <p:nvSpPr>
          <p:cNvPr id="12" name="Content Placeholder 7"/>
          <p:cNvSpPr>
            <a:spLocks noGrp="1"/>
          </p:cNvSpPr>
          <p:nvPr>
            <p:ph sz="quarter" idx="1"/>
          </p:nvPr>
        </p:nvSpPr>
        <p:spPr>
          <a:xfrm>
            <a:off x="402336" y="1205948"/>
            <a:ext cx="11338560" cy="5148765"/>
          </a:xfrm>
        </p:spPr>
        <p:txBody>
          <a:bodyPr anchor="t" anchorCtr="0"/>
          <a:lstStyle>
            <a:lvl1pPr>
              <a:buClrTx/>
              <a:defRPr/>
            </a:lvl1pPr>
            <a:lvl2pPr>
              <a:buClr>
                <a:srgbClr val="3D58A7"/>
              </a:buClr>
              <a:defRPr>
                <a:solidFill>
                  <a:schemeClr val="accent5">
                    <a:lumMod val="25000"/>
                  </a:schemeClr>
                </a:solidFill>
              </a:defRPr>
            </a:lvl2pPr>
            <a:lvl3pPr marL="822960" indent="-228600">
              <a:buClr>
                <a:srgbClr val="414042"/>
              </a:buClr>
              <a:buFont typeface="Wingdings" panose="05000000000000000000" pitchFamily="2" charset="2"/>
              <a:buChar char="v"/>
              <a:defRPr/>
            </a:lvl3pPr>
            <a:lvl4pPr>
              <a:buClr>
                <a:srgbClr val="183319"/>
              </a:buClr>
              <a:defRPr>
                <a:solidFill>
                  <a:schemeClr val="accent5">
                    <a:lumMod val="25000"/>
                  </a:schemeClr>
                </a:solidFill>
              </a:defRPr>
            </a:lvl4pPr>
            <a:lvl5pPr>
              <a:buClr>
                <a:srgbClr val="3D58A7"/>
              </a:buClr>
              <a:defRPr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 dirty="0"/>
          </a:p>
        </p:txBody>
      </p:sp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402336" y="307848"/>
            <a:ext cx="11379200" cy="758952"/>
          </a:xfrm>
        </p:spPr>
        <p:txBody>
          <a:bodyPr/>
          <a:lstStyle>
            <a:lvl1pPr>
              <a:defRPr>
                <a:solidFill>
                  <a:srgbClr val="3D58A7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  <a:endParaRPr kumimoji="0" lang="en-US" dirty="0"/>
          </a:p>
        </p:txBody>
      </p:sp>
      <p:sp>
        <p:nvSpPr>
          <p:cNvPr id="14" name="Rectangle 13"/>
          <p:cNvSpPr>
            <a:spLocks noChangeArrowheads="1"/>
          </p:cNvSpPr>
          <p:nvPr userDrawn="1"/>
        </p:nvSpPr>
        <p:spPr bwMode="auto">
          <a:xfrm>
            <a:off x="207264" y="6391657"/>
            <a:ext cx="11765280" cy="309563"/>
          </a:xfrm>
          <a:prstGeom prst="rect">
            <a:avLst/>
          </a:prstGeom>
          <a:solidFill>
            <a:srgbClr val="414042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pPr algn="r"/>
            <a:fld id="{FF5E4FCA-AA37-4C6B-AF08-C256E9988BBB}" type="slidenum">
              <a:rPr kumimoji="0" lang="en-US" sz="1200" smtClean="0">
                <a:solidFill>
                  <a:schemeClr val="bg2"/>
                </a:solidFill>
              </a:rPr>
              <a:pPr algn="r"/>
              <a:t>‹#›</a:t>
            </a:fld>
            <a:endParaRPr kumimoji="0" lang="en-US" sz="1200" dirty="0">
              <a:solidFill>
                <a:schemeClr val="bg2"/>
              </a:solidFill>
            </a:endParaRPr>
          </a:p>
        </p:txBody>
      </p:sp>
      <p:sp>
        <p:nvSpPr>
          <p:cNvPr id="15" name="TextBox 14"/>
          <p:cNvSpPr txBox="1"/>
          <p:nvPr userDrawn="1"/>
        </p:nvSpPr>
        <p:spPr>
          <a:xfrm>
            <a:off x="203200" y="6391657"/>
            <a:ext cx="73152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chemeClr val="bg2"/>
                </a:solidFill>
              </a:rPr>
              <a:t>Georgia Department of Behavioral Health and Developmental Disabilities</a:t>
            </a:r>
          </a:p>
        </p:txBody>
      </p:sp>
    </p:spTree>
    <p:extLst>
      <p:ext uri="{BB962C8B-B14F-4D97-AF65-F5344CB8AC3E}">
        <p14:creationId xmlns:p14="http://schemas.microsoft.com/office/powerpoint/2010/main" val="1114750867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5_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2032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1800" dirty="0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12192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1800" dirty="0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12192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1800" dirty="0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11988800" y="19050"/>
            <a:ext cx="2032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1800" dirty="0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203200" y="2286000"/>
            <a:ext cx="11777472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1800" dirty="0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255948" y="189344"/>
            <a:ext cx="3554052" cy="6126113"/>
          </a:xfrm>
          <a:prstGeom prst="rect">
            <a:avLst/>
          </a:prstGeom>
          <a:solidFill>
            <a:srgbClr val="3D58A7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18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5174" y="4610103"/>
            <a:ext cx="2895600" cy="1136903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bg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dirty="0"/>
              <a:t>Click to edit Master text styles</a:t>
            </a:r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203200" y="152400"/>
            <a:ext cx="11777472" cy="6547104"/>
          </a:xfrm>
          <a:prstGeom prst="rect">
            <a:avLst/>
          </a:prstGeom>
          <a:noFill/>
          <a:ln w="9525" cap="flat" cmpd="sng" algn="ctr">
            <a:solidFill>
              <a:srgbClr val="E6E7E8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1800" dirty="0"/>
          </a:p>
        </p:txBody>
      </p:sp>
      <p:sp>
        <p:nvSpPr>
          <p:cNvPr id="22" name="Title 5"/>
          <p:cNvSpPr txBox="1">
            <a:spLocks/>
          </p:cNvSpPr>
          <p:nvPr userDrawn="1"/>
        </p:nvSpPr>
        <p:spPr>
          <a:xfrm>
            <a:off x="3879993" y="1418092"/>
            <a:ext cx="2133600" cy="427928"/>
          </a:xfrm>
          <a:prstGeom prst="rect">
            <a:avLst/>
          </a:prstGeom>
        </p:spPr>
        <p:txBody>
          <a:bodyPr vert="horz" anchor="b">
            <a:normAutofit fontScale="92500" lnSpcReduction="20000"/>
          </a:bodyPr>
          <a:lstStyle>
            <a:lvl1pPr algn="ctr" rtl="0" eaLnBrk="1" latinLnBrk="0" hangingPunct="1">
              <a:spcBef>
                <a:spcPct val="0"/>
              </a:spcBef>
              <a:buNone/>
              <a:defRPr kumimoji="0" sz="3300" kern="1200">
                <a:solidFill>
                  <a:schemeClr val="accent5">
                    <a:lumMod val="1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2800" dirty="0"/>
              <a:t>Instructions</a:t>
            </a:r>
          </a:p>
        </p:txBody>
      </p:sp>
      <p:sp>
        <p:nvSpPr>
          <p:cNvPr id="23" name="Content Placeholder 9"/>
          <p:cNvSpPr>
            <a:spLocks noGrp="1"/>
          </p:cNvSpPr>
          <p:nvPr>
            <p:ph sz="half" idx="10"/>
          </p:nvPr>
        </p:nvSpPr>
        <p:spPr>
          <a:xfrm>
            <a:off x="4068085" y="2115128"/>
            <a:ext cx="5384800" cy="3048000"/>
          </a:xfrm>
        </p:spPr>
        <p:txBody>
          <a:bodyPr/>
          <a:lstStyle>
            <a:lvl1pPr marL="457200" indent="-457200">
              <a:buFont typeface="+mj-lt"/>
              <a:buAutoNum type="arabicPeriod"/>
              <a:defRPr sz="2500"/>
            </a:lvl1pPr>
            <a:lvl2pPr>
              <a:defRPr>
                <a:solidFill>
                  <a:schemeClr val="accent5">
                    <a:lumMod val="25000"/>
                  </a:schemeClr>
                </a:solidFill>
              </a:defRPr>
            </a:lvl2pPr>
            <a:lvl4pPr>
              <a:defRPr>
                <a:solidFill>
                  <a:schemeClr val="accent5">
                    <a:lumMod val="25000"/>
                  </a:schemeClr>
                </a:solidFill>
              </a:defRPr>
            </a:lvl4pPr>
          </a:lstStyle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4" name="Rectangle 3"/>
          <p:cNvSpPr/>
          <p:nvPr userDrawn="1"/>
        </p:nvSpPr>
        <p:spPr>
          <a:xfrm>
            <a:off x="3879993" y="209737"/>
            <a:ext cx="7149048" cy="824808"/>
          </a:xfrm>
          <a:prstGeom prst="rect">
            <a:avLst/>
          </a:prstGeom>
          <a:noFill/>
          <a:ln>
            <a:solidFill>
              <a:schemeClr val="accent5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5" name="Title 5"/>
          <p:cNvSpPr txBox="1">
            <a:spLocks/>
          </p:cNvSpPr>
          <p:nvPr userDrawn="1"/>
        </p:nvSpPr>
        <p:spPr>
          <a:xfrm>
            <a:off x="9452885" y="1418092"/>
            <a:ext cx="1576156" cy="427928"/>
          </a:xfrm>
          <a:prstGeom prst="rect">
            <a:avLst/>
          </a:prstGeom>
          <a:solidFill>
            <a:srgbClr val="3D58A7"/>
          </a:solidFill>
          <a:ln>
            <a:noFill/>
          </a:ln>
        </p:spPr>
        <p:txBody>
          <a:bodyPr vert="horz" anchor="b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2800" kern="1200">
                <a:solidFill>
                  <a:schemeClr val="accent5">
                    <a:lumMod val="1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sz="1600" dirty="0">
              <a:solidFill>
                <a:schemeClr val="bg1"/>
              </a:solidFill>
            </a:endParaRPr>
          </a:p>
        </p:txBody>
      </p:sp>
      <p:pic>
        <p:nvPicPr>
          <p:cNvPr id="26" name="Picture 25"/>
          <p:cNvPicPr>
            <a:picLocks noChangeAspect="1"/>
          </p:cNvPicPr>
          <p:nvPr userDrawn="1"/>
        </p:nvPicPr>
        <p:blipFill>
          <a:blip r:embed="rId2">
            <a:lum bright="70000" contrast="-70000"/>
          </a:blip>
          <a:stretch>
            <a:fillRect/>
          </a:stretch>
        </p:blipFill>
        <p:spPr>
          <a:xfrm>
            <a:off x="605052" y="3312167"/>
            <a:ext cx="1060176" cy="1060176"/>
          </a:xfrm>
          <a:prstGeom prst="rect">
            <a:avLst/>
          </a:prstGeom>
        </p:spPr>
      </p:pic>
      <p:sp>
        <p:nvSpPr>
          <p:cNvPr id="20" name="Text Placeholder 2"/>
          <p:cNvSpPr>
            <a:spLocks noGrp="1"/>
          </p:cNvSpPr>
          <p:nvPr>
            <p:ph type="body" idx="12" hasCustomPrompt="1"/>
          </p:nvPr>
        </p:nvSpPr>
        <p:spPr>
          <a:xfrm>
            <a:off x="5615200" y="266696"/>
            <a:ext cx="5413841" cy="711415"/>
          </a:xfrm>
        </p:spPr>
        <p:txBody>
          <a:bodyPr anchor="t">
            <a:normAutofit/>
          </a:bodyPr>
          <a:lstStyle>
            <a:lvl1pPr marL="0" indent="0" algn="l" eaLnBrk="1" latinLnBrk="0" hangingPunct="1">
              <a:buNone/>
              <a:defRPr sz="1800" b="0" u="none" cap="none" spc="250" baseline="0">
                <a:solidFill>
                  <a:schemeClr val="accent5">
                    <a:lumMod val="1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dirty="0"/>
              <a:t>Click to edit master text styles </a:t>
            </a:r>
            <a:r>
              <a:rPr lang="en-US" dirty="0"/>
              <a:t> </a:t>
            </a:r>
            <a:endParaRPr kumimoji="0"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3"/>
          </p:nvPr>
        </p:nvSpPr>
        <p:spPr>
          <a:xfrm>
            <a:off x="9453563" y="1417638"/>
            <a:ext cx="1574800" cy="428625"/>
          </a:xfrm>
        </p:spPr>
        <p:txBody>
          <a:bodyPr lIns="45720" rIns="45720" anchor="ctr" anchorCtr="0">
            <a:noAutofit/>
          </a:bodyPr>
          <a:lstStyle>
            <a:lvl1pPr marL="0" indent="0" algn="ctr">
              <a:buNone/>
              <a:defRPr sz="1400"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3879850" y="266700"/>
            <a:ext cx="1735138" cy="711200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2400">
                <a:solidFill>
                  <a:schemeClr val="accent5">
                    <a:lumMod val="10000"/>
                  </a:schemeClr>
                </a:solidFill>
              </a:defRPr>
            </a:lvl1pPr>
          </a:lstStyle>
          <a:p>
            <a:pPr lvl="0"/>
            <a:r>
              <a:rPr lang="en-US" dirty="0"/>
              <a:t>Type “Purpose:”</a:t>
            </a:r>
          </a:p>
        </p:txBody>
      </p:sp>
      <p:sp>
        <p:nvSpPr>
          <p:cNvPr id="27" name="Rectangle 26"/>
          <p:cNvSpPr>
            <a:spLocks noChangeArrowheads="1"/>
          </p:cNvSpPr>
          <p:nvPr userDrawn="1"/>
        </p:nvSpPr>
        <p:spPr bwMode="auto">
          <a:xfrm>
            <a:off x="207264" y="6391657"/>
            <a:ext cx="11765280" cy="309563"/>
          </a:xfrm>
          <a:prstGeom prst="rect">
            <a:avLst/>
          </a:prstGeom>
          <a:solidFill>
            <a:srgbClr val="414042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pPr algn="r"/>
            <a:fld id="{FF5E4FCA-AA37-4C6B-AF08-C256E9988BBB}" type="slidenum">
              <a:rPr kumimoji="0" lang="en-US" sz="1200" smtClean="0">
                <a:solidFill>
                  <a:schemeClr val="bg2"/>
                </a:solidFill>
              </a:rPr>
              <a:pPr algn="r"/>
              <a:t>‹#›</a:t>
            </a:fld>
            <a:endParaRPr kumimoji="0" lang="en-US" sz="1200" dirty="0">
              <a:solidFill>
                <a:schemeClr val="bg2"/>
              </a:solidFill>
            </a:endParaRPr>
          </a:p>
        </p:txBody>
      </p:sp>
      <p:sp>
        <p:nvSpPr>
          <p:cNvPr id="28" name="TextBox 27"/>
          <p:cNvSpPr txBox="1"/>
          <p:nvPr userDrawn="1"/>
        </p:nvSpPr>
        <p:spPr>
          <a:xfrm>
            <a:off x="203200" y="6391657"/>
            <a:ext cx="73152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chemeClr val="bg2"/>
                </a:solidFill>
              </a:rPr>
              <a:t>Georgia Department of Behavioral Health and Developmental Disabilities</a:t>
            </a:r>
          </a:p>
        </p:txBody>
      </p:sp>
    </p:spTree>
    <p:extLst>
      <p:ext uri="{BB962C8B-B14F-4D97-AF65-F5344CB8AC3E}">
        <p14:creationId xmlns:p14="http://schemas.microsoft.com/office/powerpoint/2010/main" val="102632841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6_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2032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1800" dirty="0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12192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1800" dirty="0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12192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1800" dirty="0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11988800" y="19050"/>
            <a:ext cx="2032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1800" dirty="0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203200" y="2286000"/>
            <a:ext cx="11777472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1800" dirty="0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255948" y="189344"/>
            <a:ext cx="3554052" cy="6126113"/>
          </a:xfrm>
          <a:prstGeom prst="rect">
            <a:avLst/>
          </a:prstGeom>
          <a:solidFill>
            <a:srgbClr val="3D58A7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18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5174" y="4610103"/>
            <a:ext cx="2895600" cy="1136903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bg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dirty="0"/>
              <a:t>Click to edit Master text styles</a:t>
            </a:r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203200" y="152400"/>
            <a:ext cx="11777472" cy="6547104"/>
          </a:xfrm>
          <a:prstGeom prst="rect">
            <a:avLst/>
          </a:prstGeom>
          <a:noFill/>
          <a:ln w="9525" cap="flat" cmpd="sng" algn="ctr">
            <a:solidFill>
              <a:srgbClr val="E6E7E8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1800" dirty="0"/>
          </a:p>
        </p:txBody>
      </p:sp>
      <p:sp>
        <p:nvSpPr>
          <p:cNvPr id="22" name="Title 5"/>
          <p:cNvSpPr txBox="1">
            <a:spLocks/>
          </p:cNvSpPr>
          <p:nvPr userDrawn="1"/>
        </p:nvSpPr>
        <p:spPr>
          <a:xfrm>
            <a:off x="3879993" y="1418092"/>
            <a:ext cx="2133600" cy="427928"/>
          </a:xfrm>
          <a:prstGeom prst="rect">
            <a:avLst/>
          </a:prstGeom>
        </p:spPr>
        <p:txBody>
          <a:bodyPr vert="horz" anchor="b">
            <a:normAutofit fontScale="92500" lnSpcReduction="20000"/>
          </a:bodyPr>
          <a:lstStyle>
            <a:lvl1pPr algn="ctr" rtl="0" eaLnBrk="1" latinLnBrk="0" hangingPunct="1">
              <a:spcBef>
                <a:spcPct val="0"/>
              </a:spcBef>
              <a:buNone/>
              <a:defRPr kumimoji="0" sz="3300" kern="1200">
                <a:solidFill>
                  <a:schemeClr val="accent5">
                    <a:lumMod val="1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2800" dirty="0"/>
              <a:t>Instructions</a:t>
            </a:r>
          </a:p>
        </p:txBody>
      </p:sp>
      <p:sp>
        <p:nvSpPr>
          <p:cNvPr id="23" name="Content Placeholder 9"/>
          <p:cNvSpPr>
            <a:spLocks noGrp="1"/>
          </p:cNvSpPr>
          <p:nvPr>
            <p:ph sz="half" idx="10"/>
          </p:nvPr>
        </p:nvSpPr>
        <p:spPr>
          <a:xfrm>
            <a:off x="4068085" y="2115128"/>
            <a:ext cx="5384800" cy="3048000"/>
          </a:xfrm>
        </p:spPr>
        <p:txBody>
          <a:bodyPr/>
          <a:lstStyle>
            <a:lvl1pPr marL="457200" indent="-457200">
              <a:buFont typeface="+mj-lt"/>
              <a:buAutoNum type="arabicPeriod"/>
              <a:defRPr sz="2500"/>
            </a:lvl1pPr>
            <a:lvl2pPr>
              <a:defRPr>
                <a:solidFill>
                  <a:schemeClr val="accent5">
                    <a:lumMod val="25000"/>
                  </a:schemeClr>
                </a:solidFill>
              </a:defRPr>
            </a:lvl2pPr>
            <a:lvl4pPr>
              <a:defRPr>
                <a:solidFill>
                  <a:schemeClr val="accent5">
                    <a:lumMod val="25000"/>
                  </a:schemeClr>
                </a:solidFill>
              </a:defRPr>
            </a:lvl4pPr>
          </a:lstStyle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4" name="Rectangle 3"/>
          <p:cNvSpPr/>
          <p:nvPr userDrawn="1"/>
        </p:nvSpPr>
        <p:spPr>
          <a:xfrm>
            <a:off x="3879993" y="209737"/>
            <a:ext cx="7149048" cy="824808"/>
          </a:xfrm>
          <a:prstGeom prst="rect">
            <a:avLst/>
          </a:prstGeom>
          <a:noFill/>
          <a:ln>
            <a:solidFill>
              <a:schemeClr val="accent5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5" name="Title 5"/>
          <p:cNvSpPr txBox="1">
            <a:spLocks/>
          </p:cNvSpPr>
          <p:nvPr userDrawn="1"/>
        </p:nvSpPr>
        <p:spPr>
          <a:xfrm>
            <a:off x="9452885" y="1418092"/>
            <a:ext cx="1576156" cy="427928"/>
          </a:xfrm>
          <a:prstGeom prst="rect">
            <a:avLst/>
          </a:prstGeom>
          <a:solidFill>
            <a:srgbClr val="3D58A7"/>
          </a:solidFill>
          <a:ln>
            <a:noFill/>
          </a:ln>
        </p:spPr>
        <p:txBody>
          <a:bodyPr vert="horz" anchor="b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2800" kern="1200">
                <a:solidFill>
                  <a:schemeClr val="accent5">
                    <a:lumMod val="1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sz="1600" dirty="0">
              <a:solidFill>
                <a:schemeClr val="bg1"/>
              </a:solidFill>
            </a:endParaRPr>
          </a:p>
        </p:txBody>
      </p:sp>
      <p:pic>
        <p:nvPicPr>
          <p:cNvPr id="26" name="Picture 25"/>
          <p:cNvPicPr>
            <a:picLocks noChangeAspect="1"/>
          </p:cNvPicPr>
          <p:nvPr userDrawn="1"/>
        </p:nvPicPr>
        <p:blipFill>
          <a:blip r:embed="rId2">
            <a:lum bright="70000" contrast="-70000"/>
          </a:blip>
          <a:stretch>
            <a:fillRect/>
          </a:stretch>
        </p:blipFill>
        <p:spPr>
          <a:xfrm>
            <a:off x="605052" y="3312167"/>
            <a:ext cx="1060176" cy="1060176"/>
          </a:xfrm>
          <a:prstGeom prst="rect">
            <a:avLst/>
          </a:prstGeom>
        </p:spPr>
      </p:pic>
      <p:sp>
        <p:nvSpPr>
          <p:cNvPr id="20" name="Text Placeholder 2"/>
          <p:cNvSpPr>
            <a:spLocks noGrp="1"/>
          </p:cNvSpPr>
          <p:nvPr>
            <p:ph type="body" idx="12" hasCustomPrompt="1"/>
          </p:nvPr>
        </p:nvSpPr>
        <p:spPr>
          <a:xfrm>
            <a:off x="5615200" y="266696"/>
            <a:ext cx="5413841" cy="711415"/>
          </a:xfrm>
        </p:spPr>
        <p:txBody>
          <a:bodyPr anchor="t">
            <a:normAutofit/>
          </a:bodyPr>
          <a:lstStyle>
            <a:lvl1pPr marL="0" indent="0" algn="l" eaLnBrk="1" latinLnBrk="0" hangingPunct="1">
              <a:buNone/>
              <a:defRPr sz="1800" b="0" u="none" cap="none" spc="250" baseline="0">
                <a:solidFill>
                  <a:schemeClr val="accent5">
                    <a:lumMod val="1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dirty="0"/>
              <a:t>Click to edit master text styles </a:t>
            </a:r>
            <a:r>
              <a:rPr lang="en-US" dirty="0"/>
              <a:t> </a:t>
            </a:r>
            <a:endParaRPr kumimoji="0"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3"/>
          </p:nvPr>
        </p:nvSpPr>
        <p:spPr>
          <a:xfrm>
            <a:off x="9453563" y="1417638"/>
            <a:ext cx="1574800" cy="428625"/>
          </a:xfrm>
        </p:spPr>
        <p:txBody>
          <a:bodyPr lIns="45720" rIns="45720" anchor="ctr" anchorCtr="0">
            <a:noAutofit/>
          </a:bodyPr>
          <a:lstStyle>
            <a:lvl1pPr marL="0" indent="0" algn="ctr">
              <a:buNone/>
              <a:defRPr sz="1400"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3879850" y="266700"/>
            <a:ext cx="1735138" cy="711200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2400">
                <a:solidFill>
                  <a:schemeClr val="accent5">
                    <a:lumMod val="10000"/>
                  </a:schemeClr>
                </a:solidFill>
              </a:defRPr>
            </a:lvl1pPr>
          </a:lstStyle>
          <a:p>
            <a:pPr lvl="0"/>
            <a:r>
              <a:rPr lang="en-US" dirty="0"/>
              <a:t>Type “Purpose:”</a:t>
            </a:r>
          </a:p>
        </p:txBody>
      </p:sp>
      <p:sp>
        <p:nvSpPr>
          <p:cNvPr id="27" name="Rectangle 26"/>
          <p:cNvSpPr>
            <a:spLocks noChangeArrowheads="1"/>
          </p:cNvSpPr>
          <p:nvPr userDrawn="1"/>
        </p:nvSpPr>
        <p:spPr bwMode="auto">
          <a:xfrm>
            <a:off x="207264" y="6391657"/>
            <a:ext cx="11765280" cy="309563"/>
          </a:xfrm>
          <a:prstGeom prst="rect">
            <a:avLst/>
          </a:prstGeom>
          <a:solidFill>
            <a:srgbClr val="414042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pPr algn="r"/>
            <a:fld id="{FF5E4FCA-AA37-4C6B-AF08-C256E9988BBB}" type="slidenum">
              <a:rPr kumimoji="0" lang="en-US" sz="1200" smtClean="0">
                <a:solidFill>
                  <a:schemeClr val="bg2"/>
                </a:solidFill>
              </a:rPr>
              <a:pPr algn="r"/>
              <a:t>‹#›</a:t>
            </a:fld>
            <a:endParaRPr kumimoji="0" lang="en-US" sz="1200" dirty="0">
              <a:solidFill>
                <a:schemeClr val="bg2"/>
              </a:solidFill>
            </a:endParaRPr>
          </a:p>
        </p:txBody>
      </p:sp>
      <p:sp>
        <p:nvSpPr>
          <p:cNvPr id="28" name="TextBox 27"/>
          <p:cNvSpPr txBox="1"/>
          <p:nvPr userDrawn="1"/>
        </p:nvSpPr>
        <p:spPr>
          <a:xfrm>
            <a:off x="203200" y="6391657"/>
            <a:ext cx="73152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chemeClr val="bg2"/>
                </a:solidFill>
              </a:rPr>
              <a:t>Georgia Department of Behavioral Health and Developmental Disabilities</a:t>
            </a:r>
          </a:p>
        </p:txBody>
      </p:sp>
    </p:spTree>
    <p:extLst>
      <p:ext uri="{BB962C8B-B14F-4D97-AF65-F5344CB8AC3E}">
        <p14:creationId xmlns:p14="http://schemas.microsoft.com/office/powerpoint/2010/main" val="197882995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numCol="1"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 numCol="1"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6B10633E-B5BF-7C48-9753-DDAD0C53CC1F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numCol="1" rtlCol="0" anchor="ctr"/>
          <a:lstStyle>
            <a:lvl1pPr algn="l">
              <a:defRPr sz="1200" baseline="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r>
              <a:rPr lang="en-US" dirty="0"/>
              <a:t>Course Title and Number</a:t>
            </a:r>
          </a:p>
        </p:txBody>
      </p:sp>
    </p:spTree>
    <p:extLst>
      <p:ext uri="{BB962C8B-B14F-4D97-AF65-F5344CB8AC3E}">
        <p14:creationId xmlns:p14="http://schemas.microsoft.com/office/powerpoint/2010/main" val="2002538352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7_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2032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1800" dirty="0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12192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1800" dirty="0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12192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1800" dirty="0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11988800" y="19050"/>
            <a:ext cx="2032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1800" dirty="0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203200" y="2286000"/>
            <a:ext cx="11777472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1800" dirty="0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255948" y="189344"/>
            <a:ext cx="3554052" cy="6126113"/>
          </a:xfrm>
          <a:prstGeom prst="rect">
            <a:avLst/>
          </a:prstGeom>
          <a:solidFill>
            <a:srgbClr val="3D58A7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18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5174" y="4610103"/>
            <a:ext cx="2895600" cy="1136903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bg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dirty="0"/>
              <a:t>Click to edit Master text styles</a:t>
            </a:r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203200" y="152400"/>
            <a:ext cx="11777472" cy="6547104"/>
          </a:xfrm>
          <a:prstGeom prst="rect">
            <a:avLst/>
          </a:prstGeom>
          <a:noFill/>
          <a:ln w="9525" cap="flat" cmpd="sng" algn="ctr">
            <a:solidFill>
              <a:srgbClr val="E6E7E8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1800" dirty="0"/>
          </a:p>
        </p:txBody>
      </p:sp>
      <p:sp>
        <p:nvSpPr>
          <p:cNvPr id="22" name="Title 5"/>
          <p:cNvSpPr txBox="1">
            <a:spLocks/>
          </p:cNvSpPr>
          <p:nvPr userDrawn="1"/>
        </p:nvSpPr>
        <p:spPr>
          <a:xfrm>
            <a:off x="3879993" y="1418092"/>
            <a:ext cx="2133600" cy="427928"/>
          </a:xfrm>
          <a:prstGeom prst="rect">
            <a:avLst/>
          </a:prstGeom>
        </p:spPr>
        <p:txBody>
          <a:bodyPr vert="horz" anchor="b">
            <a:normAutofit fontScale="92500" lnSpcReduction="20000"/>
          </a:bodyPr>
          <a:lstStyle>
            <a:lvl1pPr algn="ctr" rtl="0" eaLnBrk="1" latinLnBrk="0" hangingPunct="1">
              <a:spcBef>
                <a:spcPct val="0"/>
              </a:spcBef>
              <a:buNone/>
              <a:defRPr kumimoji="0" sz="3300" kern="1200">
                <a:solidFill>
                  <a:schemeClr val="accent5">
                    <a:lumMod val="1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2800" dirty="0"/>
              <a:t>Instructions</a:t>
            </a:r>
          </a:p>
        </p:txBody>
      </p:sp>
      <p:sp>
        <p:nvSpPr>
          <p:cNvPr id="23" name="Content Placeholder 9"/>
          <p:cNvSpPr>
            <a:spLocks noGrp="1"/>
          </p:cNvSpPr>
          <p:nvPr>
            <p:ph sz="half" idx="10"/>
          </p:nvPr>
        </p:nvSpPr>
        <p:spPr>
          <a:xfrm>
            <a:off x="4068085" y="2115128"/>
            <a:ext cx="5384800" cy="3048000"/>
          </a:xfrm>
        </p:spPr>
        <p:txBody>
          <a:bodyPr/>
          <a:lstStyle>
            <a:lvl1pPr marL="457200" indent="-457200">
              <a:buFont typeface="+mj-lt"/>
              <a:buAutoNum type="arabicPeriod"/>
              <a:defRPr sz="2500"/>
            </a:lvl1pPr>
            <a:lvl2pPr>
              <a:defRPr>
                <a:solidFill>
                  <a:schemeClr val="accent5">
                    <a:lumMod val="25000"/>
                  </a:schemeClr>
                </a:solidFill>
              </a:defRPr>
            </a:lvl2pPr>
            <a:lvl4pPr>
              <a:defRPr>
                <a:solidFill>
                  <a:schemeClr val="accent5">
                    <a:lumMod val="25000"/>
                  </a:schemeClr>
                </a:solidFill>
              </a:defRPr>
            </a:lvl4pPr>
          </a:lstStyle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4" name="Rectangle 3"/>
          <p:cNvSpPr/>
          <p:nvPr userDrawn="1"/>
        </p:nvSpPr>
        <p:spPr>
          <a:xfrm>
            <a:off x="3879993" y="209737"/>
            <a:ext cx="7149048" cy="824808"/>
          </a:xfrm>
          <a:prstGeom prst="rect">
            <a:avLst/>
          </a:prstGeom>
          <a:noFill/>
          <a:ln>
            <a:solidFill>
              <a:schemeClr val="accent5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5" name="Title 5"/>
          <p:cNvSpPr txBox="1">
            <a:spLocks/>
          </p:cNvSpPr>
          <p:nvPr userDrawn="1"/>
        </p:nvSpPr>
        <p:spPr>
          <a:xfrm>
            <a:off x="9452885" y="1418092"/>
            <a:ext cx="1576156" cy="427928"/>
          </a:xfrm>
          <a:prstGeom prst="rect">
            <a:avLst/>
          </a:prstGeom>
          <a:solidFill>
            <a:srgbClr val="3D58A7"/>
          </a:solidFill>
          <a:ln>
            <a:noFill/>
          </a:ln>
        </p:spPr>
        <p:txBody>
          <a:bodyPr vert="horz" anchor="b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2800" kern="1200">
                <a:solidFill>
                  <a:schemeClr val="accent5">
                    <a:lumMod val="1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sz="1600" dirty="0">
              <a:solidFill>
                <a:schemeClr val="bg1"/>
              </a:solidFill>
            </a:endParaRPr>
          </a:p>
        </p:txBody>
      </p:sp>
      <p:pic>
        <p:nvPicPr>
          <p:cNvPr id="26" name="Picture 25"/>
          <p:cNvPicPr>
            <a:picLocks noChangeAspect="1"/>
          </p:cNvPicPr>
          <p:nvPr userDrawn="1"/>
        </p:nvPicPr>
        <p:blipFill>
          <a:blip r:embed="rId2">
            <a:lum bright="70000" contrast="-70000"/>
          </a:blip>
          <a:stretch>
            <a:fillRect/>
          </a:stretch>
        </p:blipFill>
        <p:spPr>
          <a:xfrm>
            <a:off x="605052" y="3312167"/>
            <a:ext cx="1060176" cy="1060176"/>
          </a:xfrm>
          <a:prstGeom prst="rect">
            <a:avLst/>
          </a:prstGeom>
        </p:spPr>
      </p:pic>
      <p:sp>
        <p:nvSpPr>
          <p:cNvPr id="20" name="Text Placeholder 2"/>
          <p:cNvSpPr>
            <a:spLocks noGrp="1"/>
          </p:cNvSpPr>
          <p:nvPr>
            <p:ph type="body" idx="12" hasCustomPrompt="1"/>
          </p:nvPr>
        </p:nvSpPr>
        <p:spPr>
          <a:xfrm>
            <a:off x="5615200" y="266696"/>
            <a:ext cx="5413841" cy="711415"/>
          </a:xfrm>
        </p:spPr>
        <p:txBody>
          <a:bodyPr anchor="t">
            <a:normAutofit/>
          </a:bodyPr>
          <a:lstStyle>
            <a:lvl1pPr marL="0" indent="0" algn="l" eaLnBrk="1" latinLnBrk="0" hangingPunct="1">
              <a:buNone/>
              <a:defRPr sz="1800" b="0" u="none" cap="none" spc="250" baseline="0">
                <a:solidFill>
                  <a:schemeClr val="accent5">
                    <a:lumMod val="1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dirty="0"/>
              <a:t>Click to edit master text styles </a:t>
            </a:r>
            <a:r>
              <a:rPr lang="en-US" dirty="0"/>
              <a:t> </a:t>
            </a:r>
            <a:endParaRPr kumimoji="0"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3"/>
          </p:nvPr>
        </p:nvSpPr>
        <p:spPr>
          <a:xfrm>
            <a:off x="9453563" y="1417638"/>
            <a:ext cx="1574800" cy="428625"/>
          </a:xfrm>
        </p:spPr>
        <p:txBody>
          <a:bodyPr lIns="45720" rIns="45720" anchor="ctr" anchorCtr="0">
            <a:noAutofit/>
          </a:bodyPr>
          <a:lstStyle>
            <a:lvl1pPr marL="0" indent="0" algn="ctr">
              <a:buNone/>
              <a:defRPr sz="1400"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3879850" y="266700"/>
            <a:ext cx="1735138" cy="711200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2400">
                <a:solidFill>
                  <a:schemeClr val="accent5">
                    <a:lumMod val="10000"/>
                  </a:schemeClr>
                </a:solidFill>
              </a:defRPr>
            </a:lvl1pPr>
          </a:lstStyle>
          <a:p>
            <a:pPr lvl="0"/>
            <a:r>
              <a:rPr lang="en-US" dirty="0"/>
              <a:t>Type “Purpose:”</a:t>
            </a:r>
          </a:p>
        </p:txBody>
      </p:sp>
      <p:sp>
        <p:nvSpPr>
          <p:cNvPr id="27" name="Rectangle 26"/>
          <p:cNvSpPr>
            <a:spLocks noChangeArrowheads="1"/>
          </p:cNvSpPr>
          <p:nvPr userDrawn="1"/>
        </p:nvSpPr>
        <p:spPr bwMode="auto">
          <a:xfrm>
            <a:off x="207264" y="6391657"/>
            <a:ext cx="11765280" cy="309563"/>
          </a:xfrm>
          <a:prstGeom prst="rect">
            <a:avLst/>
          </a:prstGeom>
          <a:solidFill>
            <a:srgbClr val="414042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pPr algn="r"/>
            <a:fld id="{FF5E4FCA-AA37-4C6B-AF08-C256E9988BBB}" type="slidenum">
              <a:rPr kumimoji="0" lang="en-US" sz="1200" smtClean="0">
                <a:solidFill>
                  <a:schemeClr val="bg2"/>
                </a:solidFill>
              </a:rPr>
              <a:pPr algn="r"/>
              <a:t>‹#›</a:t>
            </a:fld>
            <a:endParaRPr kumimoji="0" lang="en-US" sz="1200" dirty="0">
              <a:solidFill>
                <a:schemeClr val="bg2"/>
              </a:solidFill>
            </a:endParaRPr>
          </a:p>
        </p:txBody>
      </p:sp>
      <p:sp>
        <p:nvSpPr>
          <p:cNvPr id="28" name="TextBox 27"/>
          <p:cNvSpPr txBox="1"/>
          <p:nvPr userDrawn="1"/>
        </p:nvSpPr>
        <p:spPr>
          <a:xfrm>
            <a:off x="203200" y="6391657"/>
            <a:ext cx="73152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chemeClr val="bg2"/>
                </a:solidFill>
              </a:rPr>
              <a:t>Georgia Department of Behavioral Health and Developmental Disabilities</a:t>
            </a:r>
          </a:p>
        </p:txBody>
      </p:sp>
    </p:spTree>
    <p:extLst>
      <p:ext uri="{BB962C8B-B14F-4D97-AF65-F5344CB8AC3E}">
        <p14:creationId xmlns:p14="http://schemas.microsoft.com/office/powerpoint/2010/main" val="148905548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8_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2032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1800" dirty="0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12192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1800" dirty="0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12192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1800" dirty="0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11988800" y="19050"/>
            <a:ext cx="2032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1800" dirty="0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203200" y="2286000"/>
            <a:ext cx="11777472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1800" dirty="0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255948" y="189344"/>
            <a:ext cx="3554052" cy="6126113"/>
          </a:xfrm>
          <a:prstGeom prst="rect">
            <a:avLst/>
          </a:prstGeom>
          <a:solidFill>
            <a:srgbClr val="3D58A7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18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5174" y="4610103"/>
            <a:ext cx="2895600" cy="1136903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bg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dirty="0"/>
              <a:t>Click to edit Master text styles</a:t>
            </a:r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203200" y="152400"/>
            <a:ext cx="11777472" cy="6547104"/>
          </a:xfrm>
          <a:prstGeom prst="rect">
            <a:avLst/>
          </a:prstGeom>
          <a:noFill/>
          <a:ln w="9525" cap="flat" cmpd="sng" algn="ctr">
            <a:solidFill>
              <a:srgbClr val="E6E7E8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1800" dirty="0"/>
          </a:p>
        </p:txBody>
      </p:sp>
      <p:sp>
        <p:nvSpPr>
          <p:cNvPr id="22" name="Title 5"/>
          <p:cNvSpPr txBox="1">
            <a:spLocks/>
          </p:cNvSpPr>
          <p:nvPr userDrawn="1"/>
        </p:nvSpPr>
        <p:spPr>
          <a:xfrm>
            <a:off x="3879993" y="1418092"/>
            <a:ext cx="2133600" cy="427928"/>
          </a:xfrm>
          <a:prstGeom prst="rect">
            <a:avLst/>
          </a:prstGeom>
        </p:spPr>
        <p:txBody>
          <a:bodyPr vert="horz" anchor="b">
            <a:normAutofit fontScale="92500" lnSpcReduction="20000"/>
          </a:bodyPr>
          <a:lstStyle>
            <a:lvl1pPr algn="ctr" rtl="0" eaLnBrk="1" latinLnBrk="0" hangingPunct="1">
              <a:spcBef>
                <a:spcPct val="0"/>
              </a:spcBef>
              <a:buNone/>
              <a:defRPr kumimoji="0" sz="3300" kern="1200">
                <a:solidFill>
                  <a:schemeClr val="accent5">
                    <a:lumMod val="1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2800" dirty="0"/>
              <a:t>Instructions</a:t>
            </a:r>
          </a:p>
        </p:txBody>
      </p:sp>
      <p:sp>
        <p:nvSpPr>
          <p:cNvPr id="23" name="Content Placeholder 9"/>
          <p:cNvSpPr>
            <a:spLocks noGrp="1"/>
          </p:cNvSpPr>
          <p:nvPr>
            <p:ph sz="half" idx="10"/>
          </p:nvPr>
        </p:nvSpPr>
        <p:spPr>
          <a:xfrm>
            <a:off x="4068085" y="2115128"/>
            <a:ext cx="5384800" cy="3048000"/>
          </a:xfrm>
        </p:spPr>
        <p:txBody>
          <a:bodyPr/>
          <a:lstStyle>
            <a:lvl1pPr marL="457200" indent="-457200">
              <a:buFont typeface="+mj-lt"/>
              <a:buAutoNum type="arabicPeriod"/>
              <a:defRPr sz="2500"/>
            </a:lvl1pPr>
            <a:lvl2pPr>
              <a:defRPr>
                <a:solidFill>
                  <a:schemeClr val="accent5">
                    <a:lumMod val="25000"/>
                  </a:schemeClr>
                </a:solidFill>
              </a:defRPr>
            </a:lvl2pPr>
            <a:lvl4pPr>
              <a:defRPr>
                <a:solidFill>
                  <a:schemeClr val="accent5">
                    <a:lumMod val="25000"/>
                  </a:schemeClr>
                </a:solidFill>
              </a:defRPr>
            </a:lvl4pPr>
          </a:lstStyle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4" name="Rectangle 3"/>
          <p:cNvSpPr/>
          <p:nvPr userDrawn="1"/>
        </p:nvSpPr>
        <p:spPr>
          <a:xfrm>
            <a:off x="3879993" y="209737"/>
            <a:ext cx="7149048" cy="824808"/>
          </a:xfrm>
          <a:prstGeom prst="rect">
            <a:avLst/>
          </a:prstGeom>
          <a:noFill/>
          <a:ln>
            <a:solidFill>
              <a:schemeClr val="accent5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5" name="Title 5"/>
          <p:cNvSpPr txBox="1">
            <a:spLocks/>
          </p:cNvSpPr>
          <p:nvPr userDrawn="1"/>
        </p:nvSpPr>
        <p:spPr>
          <a:xfrm>
            <a:off x="9452885" y="1418092"/>
            <a:ext cx="1576156" cy="427928"/>
          </a:xfrm>
          <a:prstGeom prst="rect">
            <a:avLst/>
          </a:prstGeom>
          <a:solidFill>
            <a:srgbClr val="3D58A7"/>
          </a:solidFill>
          <a:ln>
            <a:noFill/>
          </a:ln>
        </p:spPr>
        <p:txBody>
          <a:bodyPr vert="horz" anchor="b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2800" kern="1200">
                <a:solidFill>
                  <a:schemeClr val="accent5">
                    <a:lumMod val="1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sz="1600" dirty="0">
              <a:solidFill>
                <a:schemeClr val="bg1"/>
              </a:solidFill>
            </a:endParaRPr>
          </a:p>
        </p:txBody>
      </p:sp>
      <p:pic>
        <p:nvPicPr>
          <p:cNvPr id="26" name="Picture 25"/>
          <p:cNvPicPr>
            <a:picLocks noChangeAspect="1"/>
          </p:cNvPicPr>
          <p:nvPr userDrawn="1"/>
        </p:nvPicPr>
        <p:blipFill>
          <a:blip r:embed="rId2">
            <a:lum bright="70000" contrast="-70000"/>
          </a:blip>
          <a:stretch>
            <a:fillRect/>
          </a:stretch>
        </p:blipFill>
        <p:spPr>
          <a:xfrm>
            <a:off x="605052" y="3312167"/>
            <a:ext cx="1060176" cy="1060176"/>
          </a:xfrm>
          <a:prstGeom prst="rect">
            <a:avLst/>
          </a:prstGeom>
        </p:spPr>
      </p:pic>
      <p:sp>
        <p:nvSpPr>
          <p:cNvPr id="20" name="Text Placeholder 2"/>
          <p:cNvSpPr>
            <a:spLocks noGrp="1"/>
          </p:cNvSpPr>
          <p:nvPr>
            <p:ph type="body" idx="12" hasCustomPrompt="1"/>
          </p:nvPr>
        </p:nvSpPr>
        <p:spPr>
          <a:xfrm>
            <a:off x="5615200" y="266696"/>
            <a:ext cx="5413841" cy="711415"/>
          </a:xfrm>
        </p:spPr>
        <p:txBody>
          <a:bodyPr anchor="t">
            <a:normAutofit/>
          </a:bodyPr>
          <a:lstStyle>
            <a:lvl1pPr marL="0" indent="0" algn="l" eaLnBrk="1" latinLnBrk="0" hangingPunct="1">
              <a:buNone/>
              <a:defRPr sz="1800" b="0" u="none" cap="none" spc="250" baseline="0">
                <a:solidFill>
                  <a:schemeClr val="accent5">
                    <a:lumMod val="1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dirty="0"/>
              <a:t>Click to edit master text styles </a:t>
            </a:r>
            <a:r>
              <a:rPr lang="en-US" dirty="0"/>
              <a:t> </a:t>
            </a:r>
            <a:endParaRPr kumimoji="0"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3"/>
          </p:nvPr>
        </p:nvSpPr>
        <p:spPr>
          <a:xfrm>
            <a:off x="9453563" y="1417638"/>
            <a:ext cx="1574800" cy="428625"/>
          </a:xfrm>
        </p:spPr>
        <p:txBody>
          <a:bodyPr lIns="45720" rIns="45720" anchor="ctr" anchorCtr="0">
            <a:noAutofit/>
          </a:bodyPr>
          <a:lstStyle>
            <a:lvl1pPr marL="0" indent="0" algn="ctr">
              <a:buNone/>
              <a:defRPr sz="1400"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3879850" y="266700"/>
            <a:ext cx="1735138" cy="711200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2400">
                <a:solidFill>
                  <a:schemeClr val="accent5">
                    <a:lumMod val="10000"/>
                  </a:schemeClr>
                </a:solidFill>
              </a:defRPr>
            </a:lvl1pPr>
          </a:lstStyle>
          <a:p>
            <a:pPr lvl="0"/>
            <a:r>
              <a:rPr lang="en-US" dirty="0"/>
              <a:t>Type “Purpose:”</a:t>
            </a:r>
          </a:p>
        </p:txBody>
      </p:sp>
      <p:sp>
        <p:nvSpPr>
          <p:cNvPr id="27" name="Rectangle 26"/>
          <p:cNvSpPr>
            <a:spLocks noChangeArrowheads="1"/>
          </p:cNvSpPr>
          <p:nvPr userDrawn="1"/>
        </p:nvSpPr>
        <p:spPr bwMode="auto">
          <a:xfrm>
            <a:off x="207264" y="6391657"/>
            <a:ext cx="11765280" cy="309563"/>
          </a:xfrm>
          <a:prstGeom prst="rect">
            <a:avLst/>
          </a:prstGeom>
          <a:solidFill>
            <a:srgbClr val="414042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pPr algn="r"/>
            <a:fld id="{FF5E4FCA-AA37-4C6B-AF08-C256E9988BBB}" type="slidenum">
              <a:rPr kumimoji="0" lang="en-US" sz="1200" smtClean="0">
                <a:solidFill>
                  <a:schemeClr val="bg2"/>
                </a:solidFill>
              </a:rPr>
              <a:pPr algn="r"/>
              <a:t>‹#›</a:t>
            </a:fld>
            <a:endParaRPr kumimoji="0" lang="en-US" sz="1200" dirty="0">
              <a:solidFill>
                <a:schemeClr val="bg2"/>
              </a:solidFill>
            </a:endParaRPr>
          </a:p>
        </p:txBody>
      </p:sp>
      <p:sp>
        <p:nvSpPr>
          <p:cNvPr id="28" name="TextBox 27"/>
          <p:cNvSpPr txBox="1"/>
          <p:nvPr userDrawn="1"/>
        </p:nvSpPr>
        <p:spPr>
          <a:xfrm>
            <a:off x="203200" y="6391657"/>
            <a:ext cx="73152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chemeClr val="bg2"/>
                </a:solidFill>
              </a:rPr>
              <a:t>Georgia Department of Behavioral Health and Developmental Disabilities</a:t>
            </a:r>
          </a:p>
        </p:txBody>
      </p:sp>
    </p:spTree>
    <p:extLst>
      <p:ext uri="{BB962C8B-B14F-4D97-AF65-F5344CB8AC3E}">
        <p14:creationId xmlns:p14="http://schemas.microsoft.com/office/powerpoint/2010/main" val="145386590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45205"/>
            <a:ext cx="10515600" cy="1325563"/>
          </a:xfrm>
        </p:spPr>
        <p:txBody>
          <a:bodyPr numCol="1"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numCol="1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6B10633E-B5BF-7C48-9753-DDAD0C53CC1F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numCol="1" rtlCol="0" anchor="ctr"/>
          <a:lstStyle>
            <a:lvl1pPr algn="l">
              <a:defRPr sz="1200" baseline="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r>
              <a:rPr lang="en-US" dirty="0"/>
              <a:t>Course Title and Number, Version 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0" y="0"/>
            <a:ext cx="12192000" cy="365125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numCol="1" rtlCol="0" anchor="ctr"/>
          <a:lstStyle/>
          <a:p>
            <a:pPr algn="ctr"/>
            <a:endParaRPr lang="en-US" b="0" i="0" dirty="0">
              <a:latin typeface="Arial" charset="0"/>
            </a:endParaRPr>
          </a:p>
        </p:txBody>
      </p:sp>
      <p:sp>
        <p:nvSpPr>
          <p:cNvPr id="9" name="Rectangle 8"/>
          <p:cNvSpPr/>
          <p:nvPr userDrawn="1"/>
        </p:nvSpPr>
        <p:spPr>
          <a:xfrm>
            <a:off x="0" y="330400"/>
            <a:ext cx="12192000" cy="134937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numCol="1" rtlCol="0" anchor="ctr"/>
          <a:lstStyle/>
          <a:p>
            <a:pPr algn="ctr"/>
            <a:endParaRPr lang="en-US" b="0" i="0" dirty="0">
              <a:solidFill>
                <a:schemeClr val="tx2"/>
              </a:solidFill>
              <a:latin typeface="Arial" charset="0"/>
            </a:endParaRPr>
          </a:p>
        </p:txBody>
      </p:sp>
      <p:sp>
        <p:nvSpPr>
          <p:cNvPr id="10" name="Rectangle 9"/>
          <p:cNvSpPr/>
          <p:nvPr userDrawn="1"/>
        </p:nvSpPr>
        <p:spPr>
          <a:xfrm>
            <a:off x="0" y="1134318"/>
            <a:ext cx="12192000" cy="55481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numCol="1" rtlCol="0" anchor="ctr"/>
          <a:lstStyle/>
          <a:p>
            <a:pPr algn="ctr"/>
            <a:endParaRPr lang="en-US" b="0" i="0" dirty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103809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numCol="1"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 numCol="1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6B10633E-B5BF-7C48-9753-DDAD0C53CC1F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numCol="1" rtlCol="0" anchor="ctr"/>
          <a:lstStyle>
            <a:lvl1pPr algn="l">
              <a:defRPr sz="1200" baseline="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r>
              <a:rPr lang="en-US" dirty="0"/>
              <a:t>Course Title and Number, Version </a:t>
            </a:r>
          </a:p>
        </p:txBody>
      </p:sp>
    </p:spTree>
    <p:extLst>
      <p:ext uri="{BB962C8B-B14F-4D97-AF65-F5344CB8AC3E}">
        <p14:creationId xmlns:p14="http://schemas.microsoft.com/office/powerpoint/2010/main" val="27730771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 numCol="1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 numCol="1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6B10633E-B5BF-7C48-9753-DDAD0C53CC1F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3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numCol="1" rtlCol="0" anchor="ctr"/>
          <a:lstStyle>
            <a:lvl1pPr algn="l">
              <a:defRPr sz="1200" baseline="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r>
              <a:rPr lang="en-US" dirty="0"/>
              <a:t>Course Title and Number, Version </a:t>
            </a:r>
          </a:p>
        </p:txBody>
      </p:sp>
      <p:sp>
        <p:nvSpPr>
          <p:cNvPr id="10" name="Rectangle 9"/>
          <p:cNvSpPr/>
          <p:nvPr userDrawn="1"/>
        </p:nvSpPr>
        <p:spPr>
          <a:xfrm>
            <a:off x="0" y="0"/>
            <a:ext cx="12192000" cy="365125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numCol="1" rtlCol="0" anchor="ctr"/>
          <a:lstStyle/>
          <a:p>
            <a:pPr algn="ctr"/>
            <a:endParaRPr lang="en-US" b="0" i="0" dirty="0">
              <a:latin typeface="Arial" charset="0"/>
            </a:endParaRPr>
          </a:p>
        </p:txBody>
      </p:sp>
      <p:sp>
        <p:nvSpPr>
          <p:cNvPr id="11" name="Rectangle 10"/>
          <p:cNvSpPr/>
          <p:nvPr userDrawn="1"/>
        </p:nvSpPr>
        <p:spPr>
          <a:xfrm>
            <a:off x="0" y="330400"/>
            <a:ext cx="12192000" cy="134937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numCol="1" rtlCol="0" anchor="ctr"/>
          <a:lstStyle/>
          <a:p>
            <a:pPr algn="ctr"/>
            <a:endParaRPr lang="en-US" b="0" i="0" dirty="0">
              <a:latin typeface="Arial" charset="0"/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134318"/>
            <a:ext cx="12192000" cy="55481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numCol="1" rtlCol="0" anchor="ctr"/>
          <a:lstStyle/>
          <a:p>
            <a:pPr algn="ctr"/>
            <a:endParaRPr lang="en-US" b="0" i="0" dirty="0">
              <a:latin typeface="Arial" charset="0"/>
            </a:endParaRPr>
          </a:p>
        </p:txBody>
      </p:sp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838200" y="145205"/>
            <a:ext cx="10515600" cy="1325563"/>
          </a:xfrm>
        </p:spPr>
        <p:txBody>
          <a:bodyPr numCol="1"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4879703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3.xml"/><Relationship Id="rId13" Type="http://schemas.openxmlformats.org/officeDocument/2006/relationships/slideLayout" Target="../slideLayouts/slideLayout18.xml"/><Relationship Id="rId18" Type="http://schemas.openxmlformats.org/officeDocument/2006/relationships/slideLayout" Target="../slideLayouts/slideLayout23.xml"/><Relationship Id="rId26" Type="http://schemas.openxmlformats.org/officeDocument/2006/relationships/slideLayout" Target="../slideLayouts/slideLayout31.xml"/><Relationship Id="rId3" Type="http://schemas.openxmlformats.org/officeDocument/2006/relationships/slideLayout" Target="../slideLayouts/slideLayout8.xml"/><Relationship Id="rId21" Type="http://schemas.openxmlformats.org/officeDocument/2006/relationships/slideLayout" Target="../slideLayouts/slideLayout26.xml"/><Relationship Id="rId7" Type="http://schemas.openxmlformats.org/officeDocument/2006/relationships/slideLayout" Target="../slideLayouts/slideLayout12.xml"/><Relationship Id="rId12" Type="http://schemas.openxmlformats.org/officeDocument/2006/relationships/slideLayout" Target="../slideLayouts/slideLayout17.xml"/><Relationship Id="rId17" Type="http://schemas.openxmlformats.org/officeDocument/2006/relationships/slideLayout" Target="../slideLayouts/slideLayout22.xml"/><Relationship Id="rId25" Type="http://schemas.openxmlformats.org/officeDocument/2006/relationships/slideLayout" Target="../slideLayouts/slideLayout30.xml"/><Relationship Id="rId2" Type="http://schemas.openxmlformats.org/officeDocument/2006/relationships/slideLayout" Target="../slideLayouts/slideLayout7.xml"/><Relationship Id="rId16" Type="http://schemas.openxmlformats.org/officeDocument/2006/relationships/slideLayout" Target="../slideLayouts/slideLayout21.xml"/><Relationship Id="rId20" Type="http://schemas.openxmlformats.org/officeDocument/2006/relationships/slideLayout" Target="../slideLayouts/slideLayout25.xml"/><Relationship Id="rId29" Type="http://schemas.openxmlformats.org/officeDocument/2006/relationships/theme" Target="../theme/theme2.xml"/><Relationship Id="rId1" Type="http://schemas.openxmlformats.org/officeDocument/2006/relationships/slideLayout" Target="../slideLayouts/slideLayout6.xml"/><Relationship Id="rId6" Type="http://schemas.openxmlformats.org/officeDocument/2006/relationships/slideLayout" Target="../slideLayouts/slideLayout11.xml"/><Relationship Id="rId11" Type="http://schemas.openxmlformats.org/officeDocument/2006/relationships/slideLayout" Target="../slideLayouts/slideLayout16.xml"/><Relationship Id="rId24" Type="http://schemas.openxmlformats.org/officeDocument/2006/relationships/slideLayout" Target="../slideLayouts/slideLayout29.xml"/><Relationship Id="rId5" Type="http://schemas.openxmlformats.org/officeDocument/2006/relationships/slideLayout" Target="../slideLayouts/slideLayout10.xml"/><Relationship Id="rId15" Type="http://schemas.openxmlformats.org/officeDocument/2006/relationships/slideLayout" Target="../slideLayouts/slideLayout20.xml"/><Relationship Id="rId23" Type="http://schemas.openxmlformats.org/officeDocument/2006/relationships/slideLayout" Target="../slideLayouts/slideLayout28.xml"/><Relationship Id="rId28" Type="http://schemas.openxmlformats.org/officeDocument/2006/relationships/slideLayout" Target="../slideLayouts/slideLayout33.xml"/><Relationship Id="rId10" Type="http://schemas.openxmlformats.org/officeDocument/2006/relationships/slideLayout" Target="../slideLayouts/slideLayout15.xml"/><Relationship Id="rId19" Type="http://schemas.openxmlformats.org/officeDocument/2006/relationships/slideLayout" Target="../slideLayouts/slideLayout24.xml"/><Relationship Id="rId4" Type="http://schemas.openxmlformats.org/officeDocument/2006/relationships/slideLayout" Target="../slideLayouts/slideLayout9.xml"/><Relationship Id="rId9" Type="http://schemas.openxmlformats.org/officeDocument/2006/relationships/slideLayout" Target="../slideLayouts/slideLayout14.xml"/><Relationship Id="rId14" Type="http://schemas.openxmlformats.org/officeDocument/2006/relationships/slideLayout" Target="../slideLayouts/slideLayout19.xml"/><Relationship Id="rId22" Type="http://schemas.openxmlformats.org/officeDocument/2006/relationships/slideLayout" Target="../slideLayouts/slideLayout27.xml"/><Relationship Id="rId27" Type="http://schemas.openxmlformats.org/officeDocument/2006/relationships/slideLayout" Target="../slideLayouts/slideLayout3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slideLayout" Target="../slideLayouts/slideLayout46.xml"/><Relationship Id="rId18" Type="http://schemas.openxmlformats.org/officeDocument/2006/relationships/slideLayout" Target="../slideLayouts/slideLayout51.xml"/><Relationship Id="rId26" Type="http://schemas.openxmlformats.org/officeDocument/2006/relationships/slideLayout" Target="../slideLayouts/slideLayout59.xml"/><Relationship Id="rId3" Type="http://schemas.openxmlformats.org/officeDocument/2006/relationships/slideLayout" Target="../slideLayouts/slideLayout36.xml"/><Relationship Id="rId21" Type="http://schemas.openxmlformats.org/officeDocument/2006/relationships/slideLayout" Target="../slideLayouts/slideLayout54.xml"/><Relationship Id="rId7" Type="http://schemas.openxmlformats.org/officeDocument/2006/relationships/slideLayout" Target="../slideLayouts/slideLayout40.xml"/><Relationship Id="rId12" Type="http://schemas.openxmlformats.org/officeDocument/2006/relationships/slideLayout" Target="../slideLayouts/slideLayout45.xml"/><Relationship Id="rId17" Type="http://schemas.openxmlformats.org/officeDocument/2006/relationships/slideLayout" Target="../slideLayouts/slideLayout50.xml"/><Relationship Id="rId25" Type="http://schemas.openxmlformats.org/officeDocument/2006/relationships/slideLayout" Target="../slideLayouts/slideLayout58.xml"/><Relationship Id="rId2" Type="http://schemas.openxmlformats.org/officeDocument/2006/relationships/slideLayout" Target="../slideLayouts/slideLayout35.xml"/><Relationship Id="rId16" Type="http://schemas.openxmlformats.org/officeDocument/2006/relationships/slideLayout" Target="../slideLayouts/slideLayout49.xml"/><Relationship Id="rId20" Type="http://schemas.openxmlformats.org/officeDocument/2006/relationships/slideLayout" Target="../slideLayouts/slideLayout53.xml"/><Relationship Id="rId29" Type="http://schemas.openxmlformats.org/officeDocument/2006/relationships/theme" Target="../theme/theme3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24" Type="http://schemas.openxmlformats.org/officeDocument/2006/relationships/slideLayout" Target="../slideLayouts/slideLayout57.xml"/><Relationship Id="rId5" Type="http://schemas.openxmlformats.org/officeDocument/2006/relationships/slideLayout" Target="../slideLayouts/slideLayout38.xml"/><Relationship Id="rId15" Type="http://schemas.openxmlformats.org/officeDocument/2006/relationships/slideLayout" Target="../slideLayouts/slideLayout48.xml"/><Relationship Id="rId23" Type="http://schemas.openxmlformats.org/officeDocument/2006/relationships/slideLayout" Target="../slideLayouts/slideLayout56.xml"/><Relationship Id="rId28" Type="http://schemas.openxmlformats.org/officeDocument/2006/relationships/slideLayout" Target="../slideLayouts/slideLayout61.xml"/><Relationship Id="rId10" Type="http://schemas.openxmlformats.org/officeDocument/2006/relationships/slideLayout" Target="../slideLayouts/slideLayout43.xml"/><Relationship Id="rId19" Type="http://schemas.openxmlformats.org/officeDocument/2006/relationships/slideLayout" Target="../slideLayouts/slideLayout52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Relationship Id="rId14" Type="http://schemas.openxmlformats.org/officeDocument/2006/relationships/slideLayout" Target="../slideLayouts/slideLayout47.xml"/><Relationship Id="rId22" Type="http://schemas.openxmlformats.org/officeDocument/2006/relationships/slideLayout" Target="../slideLayouts/slideLayout55.xml"/><Relationship Id="rId27" Type="http://schemas.openxmlformats.org/officeDocument/2006/relationships/slideLayout" Target="../slideLayouts/slideLayout6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12192000" cy="330835"/>
          </a:xfrm>
          <a:custGeom>
            <a:avLst/>
            <a:gdLst/>
            <a:ahLst/>
            <a:cxnLst/>
            <a:rect l="l" t="t" r="r" b="b"/>
            <a:pathLst>
              <a:path w="12192000" h="330835">
                <a:moveTo>
                  <a:pt x="0" y="330695"/>
                </a:moveTo>
                <a:lnTo>
                  <a:pt x="12192000" y="330695"/>
                </a:lnTo>
                <a:lnTo>
                  <a:pt x="12192000" y="0"/>
                </a:lnTo>
                <a:lnTo>
                  <a:pt x="0" y="0"/>
                </a:lnTo>
                <a:lnTo>
                  <a:pt x="0" y="330695"/>
                </a:lnTo>
                <a:close/>
              </a:path>
            </a:pathLst>
          </a:custGeom>
          <a:solidFill>
            <a:srgbClr val="F89C1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0" y="330695"/>
            <a:ext cx="12192000" cy="134620"/>
          </a:xfrm>
          <a:custGeom>
            <a:avLst/>
            <a:gdLst/>
            <a:ahLst/>
            <a:cxnLst/>
            <a:rect l="l" t="t" r="r" b="b"/>
            <a:pathLst>
              <a:path w="12192000" h="134620">
                <a:moveTo>
                  <a:pt x="12192000" y="0"/>
                </a:moveTo>
                <a:lnTo>
                  <a:pt x="0" y="0"/>
                </a:lnTo>
                <a:lnTo>
                  <a:pt x="0" y="134124"/>
                </a:lnTo>
                <a:lnTo>
                  <a:pt x="12192000" y="134124"/>
                </a:lnTo>
                <a:lnTo>
                  <a:pt x="12192000" y="0"/>
                </a:lnTo>
                <a:close/>
              </a:path>
            </a:pathLst>
          </a:custGeom>
          <a:solidFill>
            <a:srgbClr val="1D185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570726" y="346706"/>
            <a:ext cx="7050546" cy="20066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0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916939" y="1722399"/>
            <a:ext cx="10358120" cy="42443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8/24/2020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numCol="1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numCol="1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numCol="1" rtlCol="0" anchor="ctr"/>
          <a:lstStyle>
            <a:lvl1pPr algn="l">
              <a:defRPr sz="1200" baseline="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r>
              <a:rPr lang="en-US" dirty="0"/>
              <a:t>Course Title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numCol="1" rtlCol="0" anchor="ctr"/>
          <a:lstStyle>
            <a:lvl1pPr algn="r">
              <a:defRPr sz="1200" baseline="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fld id="{6B10633E-B5BF-7C48-9753-DDAD0C53CC1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12051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  <p:sldLayoutId id="2147483669" r:id="rId3"/>
    <p:sldLayoutId id="2147483670" r:id="rId4"/>
    <p:sldLayoutId id="2147483671" r:id="rId5"/>
    <p:sldLayoutId id="2147483672" r:id="rId6"/>
    <p:sldLayoutId id="2147483673" r:id="rId7"/>
    <p:sldLayoutId id="2147483674" r:id="rId8"/>
    <p:sldLayoutId id="2147483675" r:id="rId9"/>
    <p:sldLayoutId id="2147483676" r:id="rId10"/>
    <p:sldLayoutId id="2147483677" r:id="rId11"/>
    <p:sldLayoutId id="2147483678" r:id="rId12"/>
    <p:sldLayoutId id="2147483679" r:id="rId13"/>
    <p:sldLayoutId id="2147483680" r:id="rId14"/>
    <p:sldLayoutId id="2147483681" r:id="rId15"/>
    <p:sldLayoutId id="2147483682" r:id="rId16"/>
    <p:sldLayoutId id="2147483683" r:id="rId17"/>
    <p:sldLayoutId id="2147483684" r:id="rId18"/>
    <p:sldLayoutId id="2147483685" r:id="rId19"/>
    <p:sldLayoutId id="2147483686" r:id="rId20"/>
    <p:sldLayoutId id="2147483687" r:id="rId21"/>
    <p:sldLayoutId id="2147483688" r:id="rId22"/>
    <p:sldLayoutId id="2147483689" r:id="rId23"/>
    <p:sldLayoutId id="2147483690" r:id="rId24"/>
    <p:sldLayoutId id="2147483691" r:id="rId25"/>
    <p:sldLayoutId id="2147483692" r:id="rId26"/>
    <p:sldLayoutId id="2147483693" r:id="rId27"/>
    <p:sldLayoutId id="2147483694" r:id="rId28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baseline="0">
          <a:solidFill>
            <a:schemeClr val="tx2"/>
          </a:solidFill>
          <a:latin typeface="arial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 baseline="0">
          <a:solidFill>
            <a:schemeClr val="tx2"/>
          </a:solidFill>
          <a:latin typeface="arial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 baseline="0">
          <a:solidFill>
            <a:schemeClr val="tx2"/>
          </a:solidFill>
          <a:latin typeface="arial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 baseline="0">
          <a:solidFill>
            <a:schemeClr val="tx2"/>
          </a:solidFill>
          <a:latin typeface="arial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 baseline="0">
          <a:solidFill>
            <a:schemeClr val="tx2"/>
          </a:solidFill>
          <a:latin typeface="arial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 baseline="0">
          <a:solidFill>
            <a:schemeClr val="tx2"/>
          </a:solidFill>
          <a:latin typeface="arial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r>
              <a:rPr lang="en-US" dirty="0"/>
              <a:t>Course Title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fld id="{6B10633E-B5BF-7C48-9753-DDAD0C53CC1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61151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6" r:id="rId1"/>
    <p:sldLayoutId id="2147483697" r:id="rId2"/>
    <p:sldLayoutId id="2147483698" r:id="rId3"/>
    <p:sldLayoutId id="2147483699" r:id="rId4"/>
    <p:sldLayoutId id="2147483700" r:id="rId5"/>
    <p:sldLayoutId id="2147483701" r:id="rId6"/>
    <p:sldLayoutId id="2147483702" r:id="rId7"/>
    <p:sldLayoutId id="2147483703" r:id="rId8"/>
    <p:sldLayoutId id="2147483704" r:id="rId9"/>
    <p:sldLayoutId id="2147483705" r:id="rId10"/>
    <p:sldLayoutId id="2147483706" r:id="rId11"/>
    <p:sldLayoutId id="2147483707" r:id="rId12"/>
    <p:sldLayoutId id="2147483708" r:id="rId13"/>
    <p:sldLayoutId id="2147483709" r:id="rId14"/>
    <p:sldLayoutId id="2147483710" r:id="rId15"/>
    <p:sldLayoutId id="2147483711" r:id="rId16"/>
    <p:sldLayoutId id="2147483712" r:id="rId17"/>
    <p:sldLayoutId id="2147483713" r:id="rId18"/>
    <p:sldLayoutId id="2147483714" r:id="rId19"/>
    <p:sldLayoutId id="2147483715" r:id="rId20"/>
    <p:sldLayoutId id="2147483716" r:id="rId21"/>
    <p:sldLayoutId id="2147483717" r:id="rId22"/>
    <p:sldLayoutId id="2147483718" r:id="rId23"/>
    <p:sldLayoutId id="2147483719" r:id="rId24"/>
    <p:sldLayoutId id="2147483720" r:id="rId25"/>
    <p:sldLayoutId id="2147483721" r:id="rId26"/>
    <p:sldLayoutId id="2147483722" r:id="rId27"/>
    <p:sldLayoutId id="2147483723" r:id="rId28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baseline="0">
          <a:solidFill>
            <a:schemeClr val="tx2"/>
          </a:solidFill>
          <a:latin typeface="arial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 baseline="0">
          <a:solidFill>
            <a:schemeClr val="tx2"/>
          </a:solidFill>
          <a:latin typeface="arial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 baseline="0">
          <a:solidFill>
            <a:schemeClr val="tx2"/>
          </a:solidFill>
          <a:latin typeface="arial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 baseline="0">
          <a:solidFill>
            <a:schemeClr val="tx2"/>
          </a:solidFill>
          <a:latin typeface="arial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 baseline="0">
          <a:solidFill>
            <a:schemeClr val="tx2"/>
          </a:solidFill>
          <a:latin typeface="arial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 baseline="0">
          <a:solidFill>
            <a:schemeClr val="tx2"/>
          </a:solidFill>
          <a:latin typeface="arial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legis.ga.gov/legislation/en-US/Display/20192020/HB/521" TargetMode="External"/><Relationship Id="rId2" Type="http://schemas.openxmlformats.org/officeDocument/2006/relationships/hyperlink" Target="http://www.legis.ga.gov/legislation/en-US/Display/20192020/HB/426" TargetMode="External"/><Relationship Id="rId1" Type="http://schemas.openxmlformats.org/officeDocument/2006/relationships/slideLayout" Target="../slideLayouts/slideLayout35.xml"/><Relationship Id="rId4" Type="http://schemas.openxmlformats.org/officeDocument/2006/relationships/hyperlink" Target="http://www.legis.ga.gov/legislation/en-US/Display/20192020/HB/759" TargetMode="Externa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legis.ga.gov/legislation/en-US/Display/20192020/SB/372" TargetMode="External"/><Relationship Id="rId2" Type="http://schemas.openxmlformats.org/officeDocument/2006/relationships/hyperlink" Target="http://www.legis.ga.gov/legislation/en-US/Display/20192020/SB/359" TargetMode="External"/><Relationship Id="rId1" Type="http://schemas.openxmlformats.org/officeDocument/2006/relationships/slideLayout" Target="../slideLayouts/slideLayout3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9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3" name="object 3"/>
            <p:cNvSpPr/>
            <p:nvPr/>
          </p:nvSpPr>
          <p:spPr>
            <a:xfrm>
              <a:off x="0" y="0"/>
              <a:ext cx="12191999" cy="6857999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10632947" y="4687823"/>
              <a:ext cx="896111" cy="1322831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" name="object 5"/>
          <p:cNvSpPr txBox="1"/>
          <p:nvPr/>
        </p:nvSpPr>
        <p:spPr>
          <a:xfrm>
            <a:off x="4849225" y="3755453"/>
            <a:ext cx="6798945" cy="2851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700" spc="-5" dirty="0">
                <a:solidFill>
                  <a:srgbClr val="1D1852"/>
                </a:solidFill>
                <a:latin typeface="Arial"/>
                <a:cs typeface="Arial"/>
              </a:rPr>
              <a:t>Georgia Department of Behavioral </a:t>
            </a:r>
            <a:r>
              <a:rPr sz="1700" dirty="0">
                <a:solidFill>
                  <a:srgbClr val="1D1852"/>
                </a:solidFill>
                <a:latin typeface="Arial"/>
                <a:cs typeface="Arial"/>
              </a:rPr>
              <a:t>Health &amp; </a:t>
            </a:r>
            <a:r>
              <a:rPr sz="1700" spc="-5" dirty="0">
                <a:solidFill>
                  <a:srgbClr val="1D1852"/>
                </a:solidFill>
                <a:latin typeface="Arial"/>
                <a:cs typeface="Arial"/>
              </a:rPr>
              <a:t>Developmental</a:t>
            </a:r>
            <a:r>
              <a:rPr sz="1700" spc="75" dirty="0">
                <a:solidFill>
                  <a:srgbClr val="1D1852"/>
                </a:solidFill>
                <a:latin typeface="Arial"/>
                <a:cs typeface="Arial"/>
              </a:rPr>
              <a:t> </a:t>
            </a:r>
            <a:r>
              <a:rPr sz="1700" dirty="0">
                <a:solidFill>
                  <a:srgbClr val="1D1852"/>
                </a:solidFill>
                <a:latin typeface="Arial"/>
                <a:cs typeface="Arial"/>
              </a:rPr>
              <a:t>Disabilities</a:t>
            </a:r>
            <a:endParaRPr sz="1700">
              <a:latin typeface="Arial"/>
              <a:cs typeface="Arial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4902708" y="1908048"/>
            <a:ext cx="6680200" cy="0"/>
          </a:xfrm>
          <a:custGeom>
            <a:avLst/>
            <a:gdLst/>
            <a:ahLst/>
            <a:cxnLst/>
            <a:rect l="l" t="t" r="r" b="b"/>
            <a:pathLst>
              <a:path w="6680200">
                <a:moveTo>
                  <a:pt x="0" y="0"/>
                </a:moveTo>
                <a:lnTo>
                  <a:pt x="6680200" y="0"/>
                </a:lnTo>
              </a:path>
            </a:pathLst>
          </a:custGeom>
          <a:ln w="6096">
            <a:solidFill>
              <a:srgbClr val="1D185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>
            <a:spLocks noGrp="1"/>
          </p:cNvSpPr>
          <p:nvPr>
            <p:ph type="title"/>
          </p:nvPr>
        </p:nvSpPr>
        <p:spPr>
          <a:xfrm>
            <a:off x="4853938" y="534639"/>
            <a:ext cx="6378575" cy="11226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3600" spc="-5" dirty="0">
                <a:solidFill>
                  <a:srgbClr val="1D1852"/>
                </a:solidFill>
              </a:rPr>
              <a:t>Board </a:t>
            </a:r>
            <a:r>
              <a:rPr sz="3600" dirty="0">
                <a:solidFill>
                  <a:srgbClr val="1D1852"/>
                </a:solidFill>
              </a:rPr>
              <a:t>of </a:t>
            </a:r>
            <a:r>
              <a:rPr sz="3600" spc="-5" dirty="0">
                <a:solidFill>
                  <a:srgbClr val="1D1852"/>
                </a:solidFill>
              </a:rPr>
              <a:t>Behavioral Health </a:t>
            </a:r>
            <a:r>
              <a:rPr sz="3600" dirty="0">
                <a:solidFill>
                  <a:srgbClr val="1D1852"/>
                </a:solidFill>
              </a:rPr>
              <a:t>and  </a:t>
            </a:r>
            <a:r>
              <a:rPr sz="3600" spc="-5" dirty="0">
                <a:solidFill>
                  <a:srgbClr val="1D1852"/>
                </a:solidFill>
              </a:rPr>
              <a:t>Developmental</a:t>
            </a:r>
            <a:r>
              <a:rPr sz="3600" spc="-45" dirty="0">
                <a:solidFill>
                  <a:srgbClr val="1D1852"/>
                </a:solidFill>
              </a:rPr>
              <a:t> </a:t>
            </a:r>
            <a:r>
              <a:rPr sz="3600" spc="-5" dirty="0">
                <a:solidFill>
                  <a:srgbClr val="1D1852"/>
                </a:solidFill>
              </a:rPr>
              <a:t>Disabilities</a:t>
            </a:r>
            <a:endParaRPr sz="3600"/>
          </a:p>
        </p:txBody>
      </p:sp>
      <p:sp>
        <p:nvSpPr>
          <p:cNvPr id="8" name="object 8"/>
          <p:cNvSpPr txBox="1"/>
          <p:nvPr/>
        </p:nvSpPr>
        <p:spPr>
          <a:xfrm>
            <a:off x="4980940" y="5619893"/>
            <a:ext cx="1953260" cy="32060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US" sz="2000" dirty="0">
                <a:solidFill>
                  <a:srgbClr val="1D1852"/>
                </a:solidFill>
                <a:latin typeface="Arial"/>
                <a:cs typeface="Arial"/>
              </a:rPr>
              <a:t>August 25</a:t>
            </a:r>
            <a:r>
              <a:rPr sz="2000" spc="-50" dirty="0">
                <a:solidFill>
                  <a:srgbClr val="1D1852"/>
                </a:solidFill>
                <a:latin typeface="Arial"/>
                <a:cs typeface="Arial"/>
              </a:rPr>
              <a:t>,</a:t>
            </a:r>
            <a:r>
              <a:rPr sz="2000" spc="-114" dirty="0">
                <a:solidFill>
                  <a:srgbClr val="1D1852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1D1852"/>
                </a:solidFill>
                <a:latin typeface="Arial"/>
                <a:cs typeface="Arial"/>
              </a:rPr>
              <a:t>2020</a:t>
            </a:r>
            <a:endParaRPr sz="2000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House Bills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319583"/>
            <a:ext cx="10515600" cy="4857380"/>
          </a:xfrm>
        </p:spPr>
        <p:txBody>
          <a:bodyPr>
            <a:normAutofit/>
          </a:bodyPr>
          <a:lstStyle/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u="sng" dirty="0">
                <a:solidFill>
                  <a:srgbClr val="0563C1"/>
                </a:solidFill>
                <a:latin typeface="+mn-lt"/>
                <a:ea typeface="Calibri" panose="020F0502020204030204" pitchFamily="34" charset="0"/>
                <a:cs typeface="Times New Roman" panose="02020603050405020304" pitchFamily="18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HB 426</a:t>
            </a:r>
            <a:r>
              <a:rPr lang="en-US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 by Representative Chuck </a:t>
            </a:r>
            <a:r>
              <a:rPr lang="en-US" dirty="0" err="1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Efstration</a:t>
            </a:r>
            <a:r>
              <a:rPr lang="en-US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 (R-Dacula) enforces additional penalties to be imposed for crimes motivated by a victim’s race, religion, sexual orientation, or other factors.</a:t>
            </a:r>
          </a:p>
          <a:p>
            <a:pPr marL="0" marR="0" indent="0">
              <a:spcBef>
                <a:spcPts val="0"/>
              </a:spcBef>
              <a:spcAft>
                <a:spcPts val="0"/>
              </a:spcAft>
              <a:buNone/>
            </a:pPr>
            <a:endParaRPr lang="en-US" dirty="0">
              <a:latin typeface="+mn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>
              <a:spcBef>
                <a:spcPts val="0"/>
              </a:spcBef>
            </a:pPr>
            <a:r>
              <a:rPr lang="en-US" u="sng" dirty="0">
                <a:latin typeface="+mn-lt"/>
                <a:hlinkClick r:id="rId3"/>
              </a:rPr>
              <a:t>HB 521</a:t>
            </a:r>
            <a:r>
              <a:rPr lang="en-US" dirty="0">
                <a:latin typeface="+mn-lt"/>
              </a:rPr>
              <a:t> by Rep. Houston Gaines (R-Athens) authorizes temporary licenses for dentists licensed in other states to provide dental care to indigent populations in Georgia.</a:t>
            </a:r>
          </a:p>
          <a:p>
            <a:pPr marL="0" indent="0">
              <a:spcBef>
                <a:spcPts val="0"/>
              </a:spcBef>
              <a:buNone/>
            </a:pPr>
            <a:endParaRPr lang="en-US" dirty="0">
              <a:latin typeface="+mn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>
              <a:spcBef>
                <a:spcPts val="0"/>
              </a:spcBef>
            </a:pPr>
            <a:r>
              <a:rPr lang="en-US" u="sng" dirty="0">
                <a:latin typeface="+mn-lt"/>
                <a:hlinkClick r:id="rId4"/>
              </a:rPr>
              <a:t>HB 759</a:t>
            </a:r>
            <a:r>
              <a:rPr lang="en-US" dirty="0">
                <a:latin typeface="+mn-lt"/>
              </a:rPr>
              <a:t> by Rep. Butch Parrish (R-Swainsboro) revises the list of Schedule IV Controlled Substances and certain provisions relating to the definition of dangerous drugs.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endParaRPr lang="en-US" dirty="0">
              <a:latin typeface="+mn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2828938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Senate Bills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390764"/>
            <a:ext cx="10515600" cy="4786199"/>
          </a:xfrm>
        </p:spPr>
        <p:txBody>
          <a:bodyPr>
            <a:normAutofit/>
          </a:bodyPr>
          <a:lstStyle/>
          <a:p>
            <a:r>
              <a:rPr lang="en-US" u="sng" dirty="0">
                <a:latin typeface="+mn-lt"/>
                <a:hlinkClick r:id="rId2"/>
              </a:rPr>
              <a:t>SB 359</a:t>
            </a:r>
            <a:r>
              <a:rPr lang="en-US" dirty="0">
                <a:latin typeface="+mn-lt"/>
              </a:rPr>
              <a:t> by Sen. Chuck </a:t>
            </a:r>
            <a:r>
              <a:rPr lang="en-US" dirty="0" err="1">
                <a:latin typeface="+mn-lt"/>
              </a:rPr>
              <a:t>Hufstetler</a:t>
            </a:r>
            <a:r>
              <a:rPr lang="en-US" dirty="0">
                <a:latin typeface="+mn-lt"/>
              </a:rPr>
              <a:t> (R-Rome) “Georgia COVID-19 Pandemic Business Safety Act” provides substantial liability limitation to businesses and entities against tort claims arising from the COVID-19 pandemic. </a:t>
            </a:r>
          </a:p>
          <a:p>
            <a:r>
              <a:rPr lang="en-US" u="sng" dirty="0">
                <a:latin typeface="+mn-lt"/>
                <a:hlinkClick r:id="rId3"/>
              </a:rPr>
              <a:t>SB 372</a:t>
            </a:r>
            <a:r>
              <a:rPr lang="en-US" dirty="0">
                <a:latin typeface="+mn-lt"/>
              </a:rPr>
              <a:t> by Senator Blake Tillery (R-Vidalia) updates the standing order for Naloxone so that first responders are permitted to have this drug. Additionally, it allows Naloxone to be distribution from a licensed wholesaler or distributor. </a:t>
            </a:r>
          </a:p>
          <a:p>
            <a:r>
              <a:rPr lang="en-US" u="sng" dirty="0">
                <a:solidFill>
                  <a:srgbClr val="0563C1"/>
                </a:solidFill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SB 336</a:t>
            </a:r>
            <a:r>
              <a:rPr lang="en-US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 by Sen. Steve Gooch (R-Dahlonega) establishes the GA Recovers License plate.</a:t>
            </a:r>
            <a:endParaRPr lang="en-US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63739072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432560" y="0"/>
            <a:ext cx="9326880" cy="2490470"/>
          </a:xfrm>
          <a:custGeom>
            <a:avLst/>
            <a:gdLst/>
            <a:ahLst/>
            <a:cxnLst/>
            <a:rect l="l" t="t" r="r" b="b"/>
            <a:pathLst>
              <a:path w="9326880" h="2490470">
                <a:moveTo>
                  <a:pt x="9326880" y="0"/>
                </a:moveTo>
                <a:lnTo>
                  <a:pt x="0" y="0"/>
                </a:lnTo>
                <a:lnTo>
                  <a:pt x="0" y="2490216"/>
                </a:lnTo>
                <a:lnTo>
                  <a:pt x="9326880" y="2490216"/>
                </a:lnTo>
                <a:lnTo>
                  <a:pt x="9326880" y="0"/>
                </a:lnTo>
                <a:close/>
              </a:path>
            </a:pathLst>
          </a:custGeom>
          <a:solidFill>
            <a:srgbClr val="1D185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1447914" y="5070695"/>
            <a:ext cx="921245" cy="133084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2929920" y="5390351"/>
            <a:ext cx="421449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1800" spc="-5" dirty="0">
                <a:solidFill>
                  <a:srgbClr val="1D1852"/>
                </a:solidFill>
                <a:latin typeface="Arial"/>
                <a:cs typeface="Arial"/>
              </a:rPr>
              <a:t>Georgia </a:t>
            </a:r>
            <a:r>
              <a:rPr sz="1800" spc="-10" dirty="0">
                <a:solidFill>
                  <a:srgbClr val="1D1852"/>
                </a:solidFill>
                <a:latin typeface="Arial"/>
                <a:cs typeface="Arial"/>
              </a:rPr>
              <a:t>Department </a:t>
            </a:r>
            <a:r>
              <a:rPr sz="1800" spc="-5" dirty="0">
                <a:solidFill>
                  <a:srgbClr val="1D1852"/>
                </a:solidFill>
                <a:latin typeface="Arial"/>
                <a:cs typeface="Arial"/>
              </a:rPr>
              <a:t>of </a:t>
            </a:r>
            <a:r>
              <a:rPr sz="1800" spc="-10" dirty="0">
                <a:solidFill>
                  <a:srgbClr val="1D1852"/>
                </a:solidFill>
                <a:latin typeface="Arial"/>
                <a:cs typeface="Arial"/>
              </a:rPr>
              <a:t>Behavioral </a:t>
            </a:r>
            <a:r>
              <a:rPr sz="1800" spc="-5" dirty="0">
                <a:solidFill>
                  <a:srgbClr val="1D1852"/>
                </a:solidFill>
                <a:latin typeface="Arial"/>
                <a:cs typeface="Arial"/>
              </a:rPr>
              <a:t>Health  </a:t>
            </a:r>
            <a:r>
              <a:rPr sz="1800" dirty="0">
                <a:solidFill>
                  <a:srgbClr val="1D1852"/>
                </a:solidFill>
                <a:latin typeface="Arial"/>
                <a:cs typeface="Arial"/>
              </a:rPr>
              <a:t>&amp; </a:t>
            </a:r>
            <a:r>
              <a:rPr sz="1800" spc="-10" dirty="0">
                <a:solidFill>
                  <a:srgbClr val="1D1852"/>
                </a:solidFill>
                <a:latin typeface="Arial"/>
                <a:cs typeface="Arial"/>
              </a:rPr>
              <a:t>Developmental</a:t>
            </a:r>
            <a:r>
              <a:rPr sz="1800" spc="15" dirty="0">
                <a:solidFill>
                  <a:srgbClr val="1D1852"/>
                </a:solidFill>
                <a:latin typeface="Arial"/>
                <a:cs typeface="Arial"/>
              </a:rPr>
              <a:t> </a:t>
            </a:r>
            <a:r>
              <a:rPr sz="1800" spc="-10" dirty="0">
                <a:solidFill>
                  <a:srgbClr val="1D1852"/>
                </a:solidFill>
                <a:latin typeface="Arial"/>
                <a:cs typeface="Arial"/>
              </a:rPr>
              <a:t>Disabilities</a:t>
            </a:r>
            <a:endParaRPr sz="1800">
              <a:latin typeface="Arial"/>
              <a:cs typeface="Arial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2496965" y="784143"/>
            <a:ext cx="7197433" cy="1243289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lang="en-US" kern="1200" dirty="0"/>
              <a:t>Proposed AFY21 &amp; FY22 Budgets Submitted for Approval</a:t>
            </a:r>
            <a:endParaRPr lang="en-US" b="1" kern="1200" dirty="0"/>
          </a:p>
        </p:txBody>
      </p:sp>
      <p:sp>
        <p:nvSpPr>
          <p:cNvPr id="6" name="object 6"/>
          <p:cNvSpPr/>
          <p:nvPr/>
        </p:nvSpPr>
        <p:spPr>
          <a:xfrm>
            <a:off x="1432560" y="4841747"/>
            <a:ext cx="9326245" cy="0"/>
          </a:xfrm>
          <a:custGeom>
            <a:avLst/>
            <a:gdLst/>
            <a:ahLst/>
            <a:cxnLst/>
            <a:rect l="l" t="t" r="r" b="b"/>
            <a:pathLst>
              <a:path w="9326245">
                <a:moveTo>
                  <a:pt x="0" y="0"/>
                </a:moveTo>
                <a:lnTo>
                  <a:pt x="9325991" y="0"/>
                </a:lnTo>
              </a:path>
            </a:pathLst>
          </a:custGeom>
          <a:ln w="6096">
            <a:solidFill>
              <a:srgbClr val="1D185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1511743" y="3076860"/>
            <a:ext cx="3974657" cy="1274708"/>
          </a:xfrm>
          <a:prstGeom prst="rect">
            <a:avLst/>
          </a:prstGeom>
        </p:spPr>
        <p:txBody>
          <a:bodyPr vert="horz" wrap="square" lIns="0" tIns="889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700"/>
              </a:spcBef>
            </a:pPr>
            <a:r>
              <a:rPr lang="en-US" sz="2400" b="1" spc="-5" dirty="0">
                <a:solidFill>
                  <a:srgbClr val="1D1852"/>
                </a:solidFill>
                <a:latin typeface="Arial"/>
                <a:cs typeface="Arial"/>
              </a:rPr>
              <a:t>Jeffrey Minor</a:t>
            </a:r>
            <a:endParaRPr sz="2400" dirty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600"/>
              </a:spcBef>
            </a:pPr>
            <a:r>
              <a:rPr lang="en-US" sz="2400" dirty="0">
                <a:solidFill>
                  <a:srgbClr val="1D1953"/>
                </a:solidFill>
                <a:latin typeface="Arial"/>
                <a:cs typeface="Arial"/>
              </a:rPr>
              <a:t>Deputy Commissioner &amp; Chief Operating Officer</a:t>
            </a:r>
            <a:endParaRPr sz="2400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1177447"/>
            <a:ext cx="12192000" cy="5680553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numCol="1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1D1953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20" name="Content Placeholder 19"/>
          <p:cNvSpPr>
            <a:spLocks noGrp="1"/>
          </p:cNvSpPr>
          <p:nvPr>
            <p:ph sz="half" idx="1"/>
          </p:nvPr>
        </p:nvSpPr>
        <p:spPr>
          <a:xfrm>
            <a:off x="838200" y="1669596"/>
            <a:ext cx="4699000" cy="5188404"/>
          </a:xfrm>
        </p:spPr>
        <p:txBody>
          <a:bodyPr numCol="1">
            <a:noAutofit/>
          </a:bodyPr>
          <a:lstStyle/>
          <a:p>
            <a:pPr marL="0" indent="0">
              <a:lnSpc>
                <a:spcPct val="100000"/>
              </a:lnSpc>
              <a:spcAft>
                <a:spcPts val="1000"/>
              </a:spcAft>
              <a:buNone/>
            </a:pPr>
            <a:r>
              <a:rPr lang="en-US" sz="3200" dirty="0">
                <a:solidFill>
                  <a:schemeClr val="bg1"/>
                </a:solidFill>
              </a:rPr>
              <a:t>Budget Recap</a:t>
            </a:r>
          </a:p>
          <a:p>
            <a:pPr marL="0" indent="0">
              <a:lnSpc>
                <a:spcPct val="100000"/>
              </a:lnSpc>
              <a:spcAft>
                <a:spcPts val="1000"/>
              </a:spcAft>
              <a:buNone/>
            </a:pPr>
            <a:endParaRPr lang="en-US" sz="3200" dirty="0">
              <a:solidFill>
                <a:schemeClr val="bg1"/>
              </a:solidFill>
            </a:endParaRPr>
          </a:p>
          <a:p>
            <a:pPr marL="0" indent="0">
              <a:lnSpc>
                <a:spcPct val="100000"/>
              </a:lnSpc>
              <a:spcAft>
                <a:spcPts val="1000"/>
              </a:spcAft>
              <a:buNone/>
            </a:pPr>
            <a:r>
              <a:rPr lang="en-US" sz="3200" dirty="0">
                <a:solidFill>
                  <a:schemeClr val="bg1"/>
                </a:solidFill>
              </a:rPr>
              <a:t>Budget Submission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buClrTx/>
              <a:buSzTx/>
              <a:buFont typeface="Arial"/>
              <a:buNone/>
              <a:tabLst/>
              <a:defRPr/>
            </a:pPr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1800"/>
              </a:spcAft>
              <a:buClrTx/>
              <a:buSzTx/>
              <a:buFont typeface="Arial"/>
              <a:buNone/>
              <a:tabLst/>
              <a:defRPr/>
            </a:pPr>
            <a:endParaRPr kumimoji="0" lang="en-US" sz="15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180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Agency Challenges &amp; Opportunities</a:t>
            </a:r>
          </a:p>
          <a:p>
            <a:pPr marL="0" indent="0">
              <a:lnSpc>
                <a:spcPct val="100000"/>
              </a:lnSpc>
              <a:spcAft>
                <a:spcPts val="500"/>
              </a:spcAft>
              <a:buNone/>
            </a:pPr>
            <a:endParaRPr lang="en-US" sz="1000" dirty="0">
              <a:solidFill>
                <a:schemeClr val="bg1"/>
              </a:solidFill>
            </a:endParaRPr>
          </a:p>
        </p:txBody>
      </p:sp>
      <p:cxnSp>
        <p:nvCxnSpPr>
          <p:cNvPr id="5" name="Straight Connector 4"/>
          <p:cNvCxnSpPr/>
          <p:nvPr/>
        </p:nvCxnSpPr>
        <p:spPr>
          <a:xfrm>
            <a:off x="5896494" y="1752722"/>
            <a:ext cx="0" cy="4549775"/>
          </a:xfrm>
          <a:prstGeom prst="line">
            <a:avLst/>
          </a:prstGeom>
          <a:ln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Straight Connector 2"/>
          <p:cNvCxnSpPr/>
          <p:nvPr/>
        </p:nvCxnSpPr>
        <p:spPr>
          <a:xfrm>
            <a:off x="838200" y="2900944"/>
            <a:ext cx="43561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838200" y="4375541"/>
            <a:ext cx="43561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68960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1157420"/>
            <a:ext cx="12192000" cy="566650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numCol="1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21" name="Content Placeholder 1"/>
          <p:cNvSpPr>
            <a:spLocks noGrp="1"/>
          </p:cNvSpPr>
          <p:nvPr>
            <p:ph idx="1"/>
          </p:nvPr>
        </p:nvSpPr>
        <p:spPr>
          <a:xfrm>
            <a:off x="1772986" y="1830335"/>
            <a:ext cx="10031088" cy="4832585"/>
          </a:xfrm>
        </p:spPr>
        <p:txBody>
          <a:bodyPr numCol="1">
            <a:noAutofit/>
          </a:bodyPr>
          <a:lstStyle/>
          <a:p>
            <a:pPr marL="0" indent="0">
              <a:lnSpc>
                <a:spcPct val="100000"/>
              </a:lnSpc>
              <a:spcAft>
                <a:spcPts val="1200"/>
              </a:spcAft>
              <a:buNone/>
            </a:pPr>
            <a:r>
              <a:rPr lang="en-US" sz="2400" dirty="0">
                <a:solidFill>
                  <a:schemeClr val="bg1"/>
                </a:solidFill>
              </a:rPr>
              <a:t>AFY20 and FY21 presented unique operational and fiscal challenges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bg1"/>
                </a:solidFill>
              </a:rPr>
              <a:t>The original FY21 reduction target submitted in September was $56.0M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bg1"/>
                </a:solidFill>
              </a:rPr>
              <a:t>Due to the COVID-19 pandemic, state agencies submitted 14% budget reduction plans in May for FY21 (Target: $172.3M)</a:t>
            </a:r>
          </a:p>
          <a:p>
            <a:pPr marL="457200" lvl="1" indent="0">
              <a:lnSpc>
                <a:spcPct val="100000"/>
              </a:lnSpc>
              <a:spcBef>
                <a:spcPts val="0"/>
              </a:spcBef>
              <a:spcAft>
                <a:spcPts val="500"/>
              </a:spcAft>
              <a:buNone/>
            </a:pPr>
            <a:endParaRPr lang="en-US" sz="2000" dirty="0">
              <a:solidFill>
                <a:schemeClr val="bg1"/>
              </a:solidFill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sz="2400" dirty="0">
              <a:solidFill>
                <a:schemeClr val="lt1"/>
              </a:solidFill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en-US" sz="2400" dirty="0">
                <a:solidFill>
                  <a:schemeClr val="lt1"/>
                </a:solidFill>
              </a:rPr>
              <a:t>With support received from the Governor’s Office and the General Assembly, reduction targets were lowered: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2000" dirty="0">
                <a:solidFill>
                  <a:schemeClr val="lt1"/>
                </a:solidFill>
              </a:rPr>
              <a:t>Reductions: ($123.4M)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2000" dirty="0">
                <a:solidFill>
                  <a:schemeClr val="lt1"/>
                </a:solidFill>
              </a:rPr>
              <a:t>Enhancements: $32.1M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sz="2000" dirty="0">
                <a:solidFill>
                  <a:schemeClr val="lt1"/>
                </a:solidFill>
              </a:rPr>
              <a:t>Final Budget Change: ($91.3M)</a:t>
            </a:r>
          </a:p>
          <a:p>
            <a:pPr marL="0" indent="0">
              <a:lnSpc>
                <a:spcPct val="100000"/>
              </a:lnSpc>
              <a:spcAft>
                <a:spcPts val="1500"/>
              </a:spcAft>
              <a:buNone/>
            </a:pPr>
            <a:endParaRPr lang="en-US" sz="2400" b="1" dirty="0">
              <a:solidFill>
                <a:srgbClr val="FF0000"/>
              </a:solidFill>
            </a:endParaRPr>
          </a:p>
        </p:txBody>
      </p:sp>
      <p:grpSp>
        <p:nvGrpSpPr>
          <p:cNvPr id="43" name="Group 42"/>
          <p:cNvGrpSpPr/>
          <p:nvPr/>
        </p:nvGrpSpPr>
        <p:grpSpPr>
          <a:xfrm>
            <a:off x="987235" y="1741192"/>
            <a:ext cx="640080" cy="640080"/>
            <a:chOff x="2057400" y="2514600"/>
            <a:chExt cx="640080" cy="640080"/>
          </a:xfrm>
        </p:grpSpPr>
        <p:sp>
          <p:nvSpPr>
            <p:cNvPr id="44" name="Oval 43"/>
            <p:cNvSpPr/>
            <p:nvPr/>
          </p:nvSpPr>
          <p:spPr>
            <a:xfrm>
              <a:off x="2057400" y="2514600"/>
              <a:ext cx="640080" cy="64008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numCol="1"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1D1953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endParaRPr>
            </a:p>
          </p:txBody>
        </p:sp>
        <p:sp>
          <p:nvSpPr>
            <p:cNvPr id="45" name="TextBox 44"/>
            <p:cNvSpPr txBox="1"/>
            <p:nvPr/>
          </p:nvSpPr>
          <p:spPr>
            <a:xfrm>
              <a:off x="2221675" y="2643043"/>
              <a:ext cx="304800" cy="369332"/>
            </a:xfrm>
            <a:prstGeom prst="rect">
              <a:avLst/>
            </a:prstGeom>
            <a:noFill/>
          </p:spPr>
          <p:txBody>
            <a:bodyPr wrap="square" numCol="1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1D1953"/>
                  </a:solidFill>
                  <a:effectLst/>
                  <a:uLnTx/>
                  <a:uFillTx/>
                  <a:latin typeface="Arial" charset="0"/>
                  <a:ea typeface="+mn-ea"/>
                  <a:cs typeface="+mn-cs"/>
                </a:rPr>
                <a:t>1</a:t>
              </a:r>
            </a:p>
          </p:txBody>
        </p:sp>
      </p:grpSp>
      <p:sp>
        <p:nvSpPr>
          <p:cNvPr id="10" name="Title 18"/>
          <p:cNvSpPr>
            <a:spLocks noGrp="1"/>
          </p:cNvSpPr>
          <p:nvPr>
            <p:ph type="title"/>
          </p:nvPr>
        </p:nvSpPr>
        <p:spPr>
          <a:xfrm>
            <a:off x="838200" y="195080"/>
            <a:ext cx="10896600" cy="1325563"/>
          </a:xfrm>
        </p:spPr>
        <p:txBody>
          <a:bodyPr numCol="1"/>
          <a:lstStyle/>
          <a:p>
            <a:r>
              <a:rPr lang="en-US" dirty="0"/>
              <a:t>DBHDD – Budget Recap</a:t>
            </a:r>
          </a:p>
        </p:txBody>
      </p:sp>
      <p:grpSp>
        <p:nvGrpSpPr>
          <p:cNvPr id="11" name="Group 10"/>
          <p:cNvGrpSpPr/>
          <p:nvPr/>
        </p:nvGrpSpPr>
        <p:grpSpPr>
          <a:xfrm>
            <a:off x="987235" y="4156689"/>
            <a:ext cx="640080" cy="640080"/>
            <a:chOff x="2057400" y="2514600"/>
            <a:chExt cx="640080" cy="640080"/>
          </a:xfrm>
        </p:grpSpPr>
        <p:sp>
          <p:nvSpPr>
            <p:cNvPr id="12" name="Oval 11"/>
            <p:cNvSpPr/>
            <p:nvPr/>
          </p:nvSpPr>
          <p:spPr>
            <a:xfrm>
              <a:off x="2057400" y="2514600"/>
              <a:ext cx="640080" cy="64008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numCol="1"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1D1953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endParaRP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2221675" y="2643043"/>
              <a:ext cx="304800" cy="369332"/>
            </a:xfrm>
            <a:prstGeom prst="rect">
              <a:avLst/>
            </a:prstGeom>
            <a:noFill/>
          </p:spPr>
          <p:txBody>
            <a:bodyPr wrap="square" numCol="1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1D1953"/>
                  </a:solidFill>
                  <a:effectLst/>
                  <a:uLnTx/>
                  <a:uFillTx/>
                  <a:latin typeface="Arial" charset="0"/>
                  <a:ea typeface="+mn-ea"/>
                  <a:cs typeface="+mn-cs"/>
                </a:rPr>
                <a:t>2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67257022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1157420"/>
            <a:ext cx="12192000" cy="566650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numCol="1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21" name="Content Placeholder 1"/>
          <p:cNvSpPr>
            <a:spLocks noGrp="1"/>
          </p:cNvSpPr>
          <p:nvPr>
            <p:ph idx="1"/>
          </p:nvPr>
        </p:nvSpPr>
        <p:spPr>
          <a:xfrm>
            <a:off x="1772986" y="1830335"/>
            <a:ext cx="10031088" cy="4832585"/>
          </a:xfrm>
        </p:spPr>
        <p:txBody>
          <a:bodyPr numCol="1">
            <a:noAutofit/>
          </a:bodyPr>
          <a:lstStyle/>
          <a:p>
            <a:pPr marL="0" indent="0">
              <a:lnSpc>
                <a:spcPct val="100000"/>
              </a:lnSpc>
              <a:spcAft>
                <a:spcPts val="600"/>
              </a:spcAft>
              <a:buNone/>
            </a:pPr>
            <a:r>
              <a:rPr lang="en-US" sz="2400" dirty="0">
                <a:solidFill>
                  <a:schemeClr val="bg1"/>
                </a:solidFill>
              </a:rPr>
              <a:t>The following areas of operation experienced significant reductions: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50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bg1"/>
                </a:solidFill>
              </a:rPr>
              <a:t>IDD State Funded Services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50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bg1"/>
                </a:solidFill>
              </a:rPr>
              <a:t>Behavioral Health Core Outpatient and Independent Residential Services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50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bg1"/>
                </a:solidFill>
              </a:rPr>
              <a:t>Hospital Operations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bg1"/>
                </a:solidFill>
              </a:rPr>
              <a:t>Departmental Administration was reduced by 35%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sz="1800" dirty="0">
              <a:solidFill>
                <a:schemeClr val="lt1"/>
              </a:solidFill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400" dirty="0">
                <a:solidFill>
                  <a:schemeClr val="lt1"/>
                </a:solidFill>
              </a:rPr>
              <a:t>In this unique environment, DBHDD was able to secure enhancements to services, including the following:</a:t>
            </a:r>
          </a:p>
          <a:p>
            <a:pPr lvl="1">
              <a:lnSpc>
                <a:spcPct val="100000"/>
              </a:lnSpc>
              <a:spcAft>
                <a:spcPts val="50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bg1"/>
                </a:solidFill>
              </a:rPr>
              <a:t>Initial funding for the 40 bed Forensic Unit at WCGRH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50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bg1"/>
                </a:solidFill>
              </a:rPr>
              <a:t>100 new IDD waivers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bg1"/>
                </a:solidFill>
              </a:rPr>
              <a:t>Funding for critical state contracted beds for individuals in crisis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500"/>
              </a:spcAft>
              <a:buFont typeface="Arial" panose="020B0604020202020204" pitchFamily="34" charset="0"/>
              <a:buChar char="•"/>
            </a:pPr>
            <a:endParaRPr lang="en-US" sz="1800" dirty="0">
              <a:solidFill>
                <a:schemeClr val="bg1"/>
              </a:solidFill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400" dirty="0">
                <a:solidFill>
                  <a:schemeClr val="bg1"/>
                </a:solidFill>
              </a:rPr>
              <a:t>The final FY21 State Funds Budget is $1,139,381,422</a:t>
            </a:r>
          </a:p>
          <a:p>
            <a:pPr marL="0" indent="0">
              <a:lnSpc>
                <a:spcPct val="100000"/>
              </a:lnSpc>
              <a:spcAft>
                <a:spcPts val="1500"/>
              </a:spcAft>
              <a:buNone/>
            </a:pPr>
            <a:endParaRPr lang="en-US" sz="2400" b="1" dirty="0">
              <a:solidFill>
                <a:srgbClr val="FF0000"/>
              </a:solidFill>
            </a:endParaRPr>
          </a:p>
        </p:txBody>
      </p:sp>
      <p:grpSp>
        <p:nvGrpSpPr>
          <p:cNvPr id="43" name="Group 42"/>
          <p:cNvGrpSpPr/>
          <p:nvPr/>
        </p:nvGrpSpPr>
        <p:grpSpPr>
          <a:xfrm>
            <a:off x="987235" y="1741192"/>
            <a:ext cx="640080" cy="640080"/>
            <a:chOff x="2057400" y="2514600"/>
            <a:chExt cx="640080" cy="640080"/>
          </a:xfrm>
        </p:grpSpPr>
        <p:sp>
          <p:nvSpPr>
            <p:cNvPr id="44" name="Oval 43"/>
            <p:cNvSpPr/>
            <p:nvPr/>
          </p:nvSpPr>
          <p:spPr>
            <a:xfrm>
              <a:off x="2057400" y="2514600"/>
              <a:ext cx="640080" cy="64008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numCol="1"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1D1953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endParaRPr>
            </a:p>
          </p:txBody>
        </p:sp>
        <p:sp>
          <p:nvSpPr>
            <p:cNvPr id="45" name="TextBox 44"/>
            <p:cNvSpPr txBox="1"/>
            <p:nvPr/>
          </p:nvSpPr>
          <p:spPr>
            <a:xfrm>
              <a:off x="2221675" y="2643043"/>
              <a:ext cx="304800" cy="369332"/>
            </a:xfrm>
            <a:prstGeom prst="rect">
              <a:avLst/>
            </a:prstGeom>
            <a:noFill/>
          </p:spPr>
          <p:txBody>
            <a:bodyPr wrap="square" numCol="1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1D1953"/>
                  </a:solidFill>
                  <a:effectLst/>
                  <a:uLnTx/>
                  <a:uFillTx/>
                  <a:latin typeface="Arial" charset="0"/>
                  <a:ea typeface="+mn-ea"/>
                  <a:cs typeface="+mn-cs"/>
                </a:rPr>
                <a:t>1</a:t>
              </a:r>
            </a:p>
          </p:txBody>
        </p:sp>
      </p:grpSp>
      <p:sp>
        <p:nvSpPr>
          <p:cNvPr id="10" name="Title 18"/>
          <p:cNvSpPr>
            <a:spLocks noGrp="1"/>
          </p:cNvSpPr>
          <p:nvPr>
            <p:ph type="title"/>
          </p:nvPr>
        </p:nvSpPr>
        <p:spPr>
          <a:xfrm>
            <a:off x="838200" y="195080"/>
            <a:ext cx="10896600" cy="1325563"/>
          </a:xfrm>
        </p:spPr>
        <p:txBody>
          <a:bodyPr numCol="1"/>
          <a:lstStyle/>
          <a:p>
            <a:r>
              <a:rPr lang="en-US" dirty="0"/>
              <a:t>DBHDD – Budget Recap</a:t>
            </a:r>
          </a:p>
        </p:txBody>
      </p:sp>
      <p:grpSp>
        <p:nvGrpSpPr>
          <p:cNvPr id="11" name="Group 10"/>
          <p:cNvGrpSpPr/>
          <p:nvPr/>
        </p:nvGrpSpPr>
        <p:grpSpPr>
          <a:xfrm>
            <a:off x="987724" y="3990674"/>
            <a:ext cx="640080" cy="640080"/>
            <a:chOff x="2057400" y="2514600"/>
            <a:chExt cx="640080" cy="640080"/>
          </a:xfrm>
        </p:grpSpPr>
        <p:sp>
          <p:nvSpPr>
            <p:cNvPr id="12" name="Oval 11"/>
            <p:cNvSpPr/>
            <p:nvPr/>
          </p:nvSpPr>
          <p:spPr>
            <a:xfrm>
              <a:off x="2057400" y="2514600"/>
              <a:ext cx="640080" cy="64008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numCol="1"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1D1953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endParaRP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2221675" y="2643043"/>
              <a:ext cx="304800" cy="369332"/>
            </a:xfrm>
            <a:prstGeom prst="rect">
              <a:avLst/>
            </a:prstGeom>
            <a:noFill/>
          </p:spPr>
          <p:txBody>
            <a:bodyPr wrap="square" numCol="1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1D1953"/>
                  </a:solidFill>
                  <a:effectLst/>
                  <a:uLnTx/>
                  <a:uFillTx/>
                  <a:latin typeface="Arial" charset="0"/>
                  <a:ea typeface="+mn-ea"/>
                  <a:cs typeface="+mn-cs"/>
                </a:rPr>
                <a:t>2</a:t>
              </a:r>
            </a:p>
          </p:txBody>
        </p:sp>
      </p:grpSp>
      <p:grpSp>
        <p:nvGrpSpPr>
          <p:cNvPr id="14" name="Group 13">
            <a:extLst>
              <a:ext uri="{FF2B5EF4-FFF2-40B4-BE49-F238E27FC236}">
                <a16:creationId xmlns:a16="http://schemas.microsoft.com/office/drawing/2014/main" id="{E82CF8D7-3E3E-45CE-B996-69240E8D6933}"/>
              </a:ext>
            </a:extLst>
          </p:cNvPr>
          <p:cNvGrpSpPr/>
          <p:nvPr/>
        </p:nvGrpSpPr>
        <p:grpSpPr>
          <a:xfrm>
            <a:off x="983870" y="6022840"/>
            <a:ext cx="640080" cy="640080"/>
            <a:chOff x="2057400" y="2514600"/>
            <a:chExt cx="640080" cy="640080"/>
          </a:xfrm>
        </p:grpSpPr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596CF6D3-3697-4CAB-B2D9-E39EBDD50DA6}"/>
                </a:ext>
              </a:extLst>
            </p:cNvPr>
            <p:cNvSpPr/>
            <p:nvPr/>
          </p:nvSpPr>
          <p:spPr>
            <a:xfrm>
              <a:off x="2057400" y="2514600"/>
              <a:ext cx="640080" cy="64008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numCol="1"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1D1953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endParaRPr>
            </a:p>
          </p:txBody>
        </p: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6F6F4CB7-04BD-4715-B56D-F708F0165679}"/>
                </a:ext>
              </a:extLst>
            </p:cNvPr>
            <p:cNvSpPr txBox="1"/>
            <p:nvPr/>
          </p:nvSpPr>
          <p:spPr>
            <a:xfrm>
              <a:off x="2221675" y="2643043"/>
              <a:ext cx="304800" cy="369332"/>
            </a:xfrm>
            <a:prstGeom prst="rect">
              <a:avLst/>
            </a:prstGeom>
            <a:noFill/>
          </p:spPr>
          <p:txBody>
            <a:bodyPr wrap="square" numCol="1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1D1953"/>
                  </a:solidFill>
                  <a:effectLst/>
                  <a:uLnTx/>
                  <a:uFillTx/>
                  <a:latin typeface="Arial" charset="0"/>
                  <a:ea typeface="+mn-ea"/>
                  <a:cs typeface="+mn-cs"/>
                </a:rPr>
                <a:t>3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56164983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numCol="1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1D1953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5" name="Title 4"/>
          <p:cNvSpPr>
            <a:spLocks noGrp="1"/>
          </p:cNvSpPr>
          <p:nvPr>
            <p:ph type="title" idx="4294967295"/>
          </p:nvPr>
        </p:nvSpPr>
        <p:spPr>
          <a:xfrm>
            <a:off x="814646" y="1709738"/>
            <a:ext cx="9700953" cy="2852737"/>
          </a:xfrm>
        </p:spPr>
        <p:txBody>
          <a:bodyPr numCol="1">
            <a:normAutofit/>
          </a:bodyPr>
          <a:lstStyle/>
          <a:p>
            <a:r>
              <a:rPr lang="en-US" sz="6000" dirty="0">
                <a:solidFill>
                  <a:schemeClr val="accent4"/>
                </a:solidFill>
              </a:rPr>
              <a:t>Budget Submission</a:t>
            </a:r>
            <a:br>
              <a:rPr lang="en-US" sz="6000" dirty="0">
                <a:solidFill>
                  <a:schemeClr val="accent4"/>
                </a:solidFill>
              </a:rPr>
            </a:br>
            <a:r>
              <a:rPr lang="en-US" sz="4400" dirty="0">
                <a:solidFill>
                  <a:schemeClr val="accent4"/>
                </a:solidFill>
              </a:rPr>
              <a:t>Workload Adjustments</a:t>
            </a:r>
          </a:p>
        </p:txBody>
      </p:sp>
    </p:spTree>
    <p:extLst>
      <p:ext uri="{BB962C8B-B14F-4D97-AF65-F5344CB8AC3E}">
        <p14:creationId xmlns:p14="http://schemas.microsoft.com/office/powerpoint/2010/main" val="392915119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1157420"/>
            <a:ext cx="12192000" cy="566650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numCol="1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21" name="Content Placeholder 1"/>
          <p:cNvSpPr>
            <a:spLocks noGrp="1"/>
          </p:cNvSpPr>
          <p:nvPr>
            <p:ph idx="1"/>
          </p:nvPr>
        </p:nvSpPr>
        <p:spPr>
          <a:xfrm>
            <a:off x="1772986" y="1830335"/>
            <a:ext cx="10031088" cy="4832585"/>
          </a:xfrm>
        </p:spPr>
        <p:txBody>
          <a:bodyPr numCol="1">
            <a:noAutofit/>
          </a:bodyPr>
          <a:lstStyle/>
          <a:p>
            <a:pPr marL="0" indent="0">
              <a:lnSpc>
                <a:spcPct val="100000"/>
              </a:lnSpc>
              <a:spcAft>
                <a:spcPts val="1000"/>
              </a:spcAft>
              <a:buNone/>
            </a:pPr>
            <a:r>
              <a:rPr lang="en-US" sz="2400" dirty="0">
                <a:solidFill>
                  <a:schemeClr val="bg1"/>
                </a:solidFill>
              </a:rPr>
              <a:t>Good news: No further budget reductions are anticipated at this time</a:t>
            </a:r>
          </a:p>
          <a:p>
            <a:pPr marL="0" indent="0">
              <a:lnSpc>
                <a:spcPct val="100000"/>
              </a:lnSpc>
              <a:spcAft>
                <a:spcPts val="600"/>
              </a:spcAft>
              <a:buNone/>
            </a:pPr>
            <a:endParaRPr lang="en-US" sz="1400" dirty="0">
              <a:solidFill>
                <a:schemeClr val="bg1"/>
              </a:solidFill>
            </a:endParaRPr>
          </a:p>
          <a:p>
            <a:pPr marL="0" indent="0">
              <a:lnSpc>
                <a:spcPct val="100000"/>
              </a:lnSpc>
              <a:spcAft>
                <a:spcPts val="600"/>
              </a:spcAft>
              <a:buNone/>
            </a:pPr>
            <a:r>
              <a:rPr lang="en-US" sz="2400" dirty="0">
                <a:solidFill>
                  <a:schemeClr val="bg1"/>
                </a:solidFill>
              </a:rPr>
              <a:t>DBHDD will be able to request the following workload adjustments to support ongoing operations: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en-US" sz="1000" dirty="0">
              <a:solidFill>
                <a:schemeClr val="bg1"/>
              </a:solidFill>
            </a:endParaRPr>
          </a:p>
          <a:p>
            <a:pPr lvl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bg1"/>
                </a:solidFill>
              </a:rPr>
              <a:t>Operational funding for a 40 bed Forensic Unit at WCGRH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en-US" sz="1000" dirty="0">
              <a:solidFill>
                <a:schemeClr val="bg1"/>
              </a:solidFill>
            </a:endParaRPr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bg1"/>
                </a:solidFill>
              </a:rPr>
              <a:t>100 new NOW &amp; COMP Waivers (80 COMP Waivers, 20 NOW Waivers)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en-US" sz="1400" dirty="0">
              <a:solidFill>
                <a:schemeClr val="bg1"/>
              </a:solidFill>
            </a:endParaRPr>
          </a:p>
          <a:p>
            <a:pPr marL="0" indent="0">
              <a:lnSpc>
                <a:spcPct val="100000"/>
              </a:lnSpc>
              <a:spcAft>
                <a:spcPts val="1500"/>
              </a:spcAft>
              <a:buNone/>
            </a:pPr>
            <a:r>
              <a:rPr lang="en-US" sz="2400" dirty="0">
                <a:solidFill>
                  <a:schemeClr val="bg1"/>
                </a:solidFill>
              </a:rPr>
              <a:t>There will also be a reduction to Medicaid State Match Funding which relates to an adjustment to the FMAP rate</a:t>
            </a:r>
          </a:p>
        </p:txBody>
      </p:sp>
      <p:grpSp>
        <p:nvGrpSpPr>
          <p:cNvPr id="43" name="Group 42"/>
          <p:cNvGrpSpPr/>
          <p:nvPr/>
        </p:nvGrpSpPr>
        <p:grpSpPr>
          <a:xfrm>
            <a:off x="987235" y="1741192"/>
            <a:ext cx="640080" cy="640080"/>
            <a:chOff x="2057400" y="2514600"/>
            <a:chExt cx="640080" cy="640080"/>
          </a:xfrm>
        </p:grpSpPr>
        <p:sp>
          <p:nvSpPr>
            <p:cNvPr id="44" name="Oval 43"/>
            <p:cNvSpPr/>
            <p:nvPr/>
          </p:nvSpPr>
          <p:spPr>
            <a:xfrm>
              <a:off x="2057400" y="2514600"/>
              <a:ext cx="640080" cy="64008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numCol="1"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1D1953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endParaRPr>
            </a:p>
          </p:txBody>
        </p:sp>
        <p:sp>
          <p:nvSpPr>
            <p:cNvPr id="45" name="TextBox 44"/>
            <p:cNvSpPr txBox="1"/>
            <p:nvPr/>
          </p:nvSpPr>
          <p:spPr>
            <a:xfrm>
              <a:off x="2221675" y="2643043"/>
              <a:ext cx="304800" cy="369332"/>
            </a:xfrm>
            <a:prstGeom prst="rect">
              <a:avLst/>
            </a:prstGeom>
            <a:noFill/>
          </p:spPr>
          <p:txBody>
            <a:bodyPr wrap="square" numCol="1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1D1953"/>
                  </a:solidFill>
                  <a:effectLst/>
                  <a:uLnTx/>
                  <a:uFillTx/>
                  <a:latin typeface="Arial" charset="0"/>
                  <a:ea typeface="+mn-ea"/>
                  <a:cs typeface="+mn-cs"/>
                </a:rPr>
                <a:t>1</a:t>
              </a:r>
            </a:p>
          </p:txBody>
        </p:sp>
      </p:grpSp>
      <p:sp>
        <p:nvSpPr>
          <p:cNvPr id="10" name="Title 18"/>
          <p:cNvSpPr>
            <a:spLocks noGrp="1"/>
          </p:cNvSpPr>
          <p:nvPr>
            <p:ph type="title"/>
          </p:nvPr>
        </p:nvSpPr>
        <p:spPr>
          <a:xfrm>
            <a:off x="838200" y="195080"/>
            <a:ext cx="10896600" cy="1325563"/>
          </a:xfrm>
        </p:spPr>
        <p:txBody>
          <a:bodyPr numCol="1"/>
          <a:lstStyle/>
          <a:p>
            <a:r>
              <a:rPr lang="en-US" dirty="0"/>
              <a:t>DBHDD – Workload &amp; FMAP Adjustments</a:t>
            </a: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C31A1992-FC6B-4AFD-A3DC-6D1A04606F1A}"/>
              </a:ext>
            </a:extLst>
          </p:cNvPr>
          <p:cNvGrpSpPr/>
          <p:nvPr/>
        </p:nvGrpSpPr>
        <p:grpSpPr>
          <a:xfrm>
            <a:off x="987235" y="2829332"/>
            <a:ext cx="640080" cy="640080"/>
            <a:chOff x="2057400" y="2514600"/>
            <a:chExt cx="640080" cy="640080"/>
          </a:xfrm>
        </p:grpSpPr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091EBB3D-F27C-4635-812F-47C609051164}"/>
                </a:ext>
              </a:extLst>
            </p:cNvPr>
            <p:cNvSpPr/>
            <p:nvPr/>
          </p:nvSpPr>
          <p:spPr>
            <a:xfrm>
              <a:off x="2057400" y="2514600"/>
              <a:ext cx="640080" cy="64008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numCol="1"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1D1953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endParaRPr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12FAC7E2-92CD-4C5B-8F95-FE07259452BF}"/>
                </a:ext>
              </a:extLst>
            </p:cNvPr>
            <p:cNvSpPr txBox="1"/>
            <p:nvPr/>
          </p:nvSpPr>
          <p:spPr>
            <a:xfrm>
              <a:off x="2221675" y="2643043"/>
              <a:ext cx="304800" cy="369332"/>
            </a:xfrm>
            <a:prstGeom prst="rect">
              <a:avLst/>
            </a:prstGeom>
            <a:noFill/>
          </p:spPr>
          <p:txBody>
            <a:bodyPr wrap="square" numCol="1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1D1953"/>
                  </a:solidFill>
                  <a:effectLst/>
                  <a:uLnTx/>
                  <a:uFillTx/>
                  <a:latin typeface="Arial" charset="0"/>
                  <a:ea typeface="+mn-ea"/>
                  <a:cs typeface="+mn-cs"/>
                </a:rPr>
                <a:t>2</a:t>
              </a:r>
            </a:p>
          </p:txBody>
        </p:sp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BCB74EC2-7444-4E3B-982D-A16D287F1729}"/>
              </a:ext>
            </a:extLst>
          </p:cNvPr>
          <p:cNvGrpSpPr/>
          <p:nvPr/>
        </p:nvGrpSpPr>
        <p:grpSpPr>
          <a:xfrm>
            <a:off x="987235" y="4906682"/>
            <a:ext cx="640080" cy="640080"/>
            <a:chOff x="2057400" y="2514600"/>
            <a:chExt cx="640080" cy="640080"/>
          </a:xfrm>
        </p:grpSpPr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87E18838-D13C-4CA6-B563-144498CAB2C7}"/>
                </a:ext>
              </a:extLst>
            </p:cNvPr>
            <p:cNvSpPr/>
            <p:nvPr/>
          </p:nvSpPr>
          <p:spPr>
            <a:xfrm>
              <a:off x="2057400" y="2514600"/>
              <a:ext cx="640080" cy="64008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numCol="1"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1D1953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endParaRPr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B5C9BE30-F034-4841-A619-F1D119F05EB5}"/>
                </a:ext>
              </a:extLst>
            </p:cNvPr>
            <p:cNvSpPr txBox="1"/>
            <p:nvPr/>
          </p:nvSpPr>
          <p:spPr>
            <a:xfrm>
              <a:off x="2221675" y="2643043"/>
              <a:ext cx="304800" cy="369332"/>
            </a:xfrm>
            <a:prstGeom prst="rect">
              <a:avLst/>
            </a:prstGeom>
            <a:noFill/>
          </p:spPr>
          <p:txBody>
            <a:bodyPr wrap="square" numCol="1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1D1953"/>
                  </a:solidFill>
                  <a:effectLst/>
                  <a:uLnTx/>
                  <a:uFillTx/>
                  <a:latin typeface="Arial" charset="0"/>
                  <a:ea typeface="+mn-ea"/>
                  <a:cs typeface="+mn-cs"/>
                </a:rPr>
                <a:t>3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07274309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672604" y="1371599"/>
          <a:ext cx="9870988" cy="412683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255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84350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1839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99653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85867">
                <a:tc gridSpan="2">
                  <a:txBody>
                    <a:bodyPr/>
                    <a:lstStyle/>
                    <a:p>
                      <a:r>
                        <a:rPr lang="en-US" sz="2000" dirty="0">
                          <a:solidFill>
                            <a:schemeClr val="bg1"/>
                          </a:solidFill>
                        </a:rPr>
                        <a:t>STATE</a:t>
                      </a:r>
                      <a:r>
                        <a:rPr lang="en-US" sz="2000" baseline="0" dirty="0">
                          <a:solidFill>
                            <a:schemeClr val="bg1"/>
                          </a:solidFill>
                        </a:rPr>
                        <a:t> FUNDS </a:t>
                      </a:r>
                      <a:r>
                        <a:rPr lang="en-US" sz="2000" dirty="0">
                          <a:solidFill>
                            <a:schemeClr val="bg1"/>
                          </a:solidFill>
                        </a:rPr>
                        <a:t>CHANGES</a:t>
                      </a:r>
                    </a:p>
                  </a:txBody>
                  <a:tcPr>
                    <a:solidFill>
                      <a:srgbClr val="0066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chemeClr val="bg1"/>
                          </a:solidFill>
                        </a:rPr>
                        <a:t>STATE</a:t>
                      </a:r>
                    </a:p>
                  </a:txBody>
                  <a:tcPr>
                    <a:solidFill>
                      <a:srgbClr val="0066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30071">
                <a:tc gridSpan="4">
                  <a:txBody>
                    <a:bodyPr/>
                    <a:lstStyle/>
                    <a:p>
                      <a:r>
                        <a:rPr lang="en-US" sz="2000" b="1" dirty="0"/>
                        <a:t>Workload &amp; FMAP Adjustments</a:t>
                      </a:r>
                    </a:p>
                  </a:txBody>
                  <a:tcPr>
                    <a:solidFill>
                      <a:srgbClr val="9FC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6362">
                <a:tc>
                  <a:txBody>
                    <a:bodyPr/>
                    <a:lstStyle/>
                    <a:p>
                      <a:r>
                        <a:rPr lang="en-US" sz="1800" dirty="0"/>
                        <a:t>1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i="0" dirty="0"/>
                        <a:t>Annualize Funding for the 40 Bed Forensic Unit</a:t>
                      </a:r>
                      <a:endParaRPr lang="en-US" sz="1800" i="1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dirty="0"/>
                        <a:t>-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dirty="0"/>
                        <a:t>$4,651,193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6362">
                <a:tc>
                  <a:txBody>
                    <a:bodyPr/>
                    <a:lstStyle/>
                    <a:p>
                      <a:r>
                        <a:rPr lang="en-US" sz="1800" dirty="0"/>
                        <a:t>2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i="0" dirty="0"/>
                        <a:t>100 New NOW &amp; COMP Waivers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dirty="0"/>
                        <a:t>-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dirty="0"/>
                        <a:t>$1,946,009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6362">
                <a:tc>
                  <a:txBody>
                    <a:bodyPr/>
                    <a:lstStyle/>
                    <a:p>
                      <a:r>
                        <a:rPr lang="en-US" sz="1800" dirty="0"/>
                        <a:t>3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i="0" dirty="0"/>
                        <a:t>FMAP Rate Change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dirty="0"/>
                        <a:t>($1,047,204)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dirty="0"/>
                        <a:t>-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56989800"/>
                  </a:ext>
                </a:extLst>
              </a:tr>
              <a:tr h="376362"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800" i="1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8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800" dirty="0"/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6362"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800" i="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8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800" dirty="0"/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6362"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800" i="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8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800" dirty="0"/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6362"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800" i="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8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800" dirty="0"/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6362"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800" i="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8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800" dirty="0"/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672604" y="5730821"/>
          <a:ext cx="9870988" cy="42021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91860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4468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0769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20214">
                <a:tc>
                  <a:txBody>
                    <a:bodyPr/>
                    <a:lstStyle/>
                    <a:p>
                      <a:pPr marL="0" marR="0" indent="0" algn="r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i="1" baseline="0" dirty="0">
                          <a:solidFill>
                            <a:srgbClr val="000000"/>
                          </a:solidFill>
                        </a:rPr>
                        <a:t>TOTAL</a:t>
                      </a:r>
                      <a:endParaRPr lang="en-US" sz="2000" b="0" i="1" baseline="0" dirty="0">
                        <a:solidFill>
                          <a:srgbClr val="000000"/>
                        </a:solidFill>
                      </a:endParaRPr>
                    </a:p>
                  </a:txBody>
                  <a:tcPr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i="0" baseline="0" dirty="0">
                          <a:solidFill>
                            <a:srgbClr val="000000"/>
                          </a:solidFill>
                        </a:rPr>
                        <a:t>($1,047,204)</a:t>
                      </a:r>
                    </a:p>
                  </a:txBody>
                  <a:tcPr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000" b="1" dirty="0">
                          <a:solidFill>
                            <a:srgbClr val="000000"/>
                          </a:solidFill>
                        </a:rPr>
                        <a:t>$6,597,202</a:t>
                      </a:r>
                    </a:p>
                  </a:txBody>
                  <a:tcPr>
                    <a:solidFill>
                      <a:srgbClr val="99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7239000" y="1974979"/>
            <a:ext cx="1295400" cy="369332"/>
          </a:xfrm>
          <a:prstGeom prst="rect">
            <a:avLst/>
          </a:prstGeom>
          <a:noFill/>
        </p:spPr>
        <p:txBody>
          <a:bodyPr wrap="square" numCol="1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AFY2021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9164217" y="1974979"/>
            <a:ext cx="1295400" cy="369332"/>
          </a:xfrm>
          <a:prstGeom prst="rect">
            <a:avLst/>
          </a:prstGeom>
          <a:noFill/>
        </p:spPr>
        <p:txBody>
          <a:bodyPr wrap="square" numCol="1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FY2022</a:t>
            </a:r>
          </a:p>
        </p:txBody>
      </p:sp>
      <p:sp>
        <p:nvSpPr>
          <p:cNvPr id="10" name="Title 3"/>
          <p:cNvSpPr>
            <a:spLocks noGrp="1"/>
          </p:cNvSpPr>
          <p:nvPr/>
        </p:nvSpPr>
        <p:spPr>
          <a:xfrm>
            <a:off x="474305" y="172308"/>
            <a:ext cx="10759751" cy="1325563"/>
          </a:xfrm>
          <a:prstGeom prst="rect">
            <a:avLst/>
          </a:prstGeom>
        </p:spPr>
        <p:txBody>
          <a:bodyPr vert="horz" lIns="91440" tIns="45720" rIns="91440" bIns="45720" numCol="1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 baseline="0">
                <a:solidFill>
                  <a:schemeClr val="tx2"/>
                </a:solidFill>
                <a:latin typeface="arial" charset="0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1D1953"/>
                </a:solidFill>
                <a:effectLst/>
                <a:uLnTx/>
                <a:uFillTx/>
                <a:latin typeface="arial" charset="0"/>
                <a:ea typeface="+mj-ea"/>
                <a:cs typeface="+mj-cs"/>
              </a:rPr>
              <a:t>DBHDD – Workload &amp; FMAP Adjustments</a:t>
            </a:r>
          </a:p>
        </p:txBody>
      </p:sp>
    </p:spTree>
    <p:extLst>
      <p:ext uri="{BB962C8B-B14F-4D97-AF65-F5344CB8AC3E}">
        <p14:creationId xmlns:p14="http://schemas.microsoft.com/office/powerpoint/2010/main" val="392015618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numCol="1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1D1953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5" name="Title 4"/>
          <p:cNvSpPr>
            <a:spLocks noGrp="1"/>
          </p:cNvSpPr>
          <p:nvPr>
            <p:ph type="title" idx="4294967295"/>
          </p:nvPr>
        </p:nvSpPr>
        <p:spPr>
          <a:xfrm>
            <a:off x="814646" y="1709738"/>
            <a:ext cx="9999534" cy="2852737"/>
          </a:xfrm>
        </p:spPr>
        <p:txBody>
          <a:bodyPr numCol="1">
            <a:normAutofit/>
          </a:bodyPr>
          <a:lstStyle/>
          <a:p>
            <a:r>
              <a:rPr lang="en-US" sz="6000" dirty="0">
                <a:solidFill>
                  <a:schemeClr val="accent4"/>
                </a:solidFill>
              </a:rPr>
              <a:t>FY2022 &amp; Beyond</a:t>
            </a:r>
            <a:br>
              <a:rPr lang="en-US" sz="6000" dirty="0">
                <a:solidFill>
                  <a:schemeClr val="accent4"/>
                </a:solidFill>
              </a:rPr>
            </a:br>
            <a:r>
              <a:rPr lang="en-US" sz="4400" dirty="0">
                <a:solidFill>
                  <a:schemeClr val="accent4"/>
                </a:solidFill>
              </a:rPr>
              <a:t>Agency Challenges &amp; Opportunities</a:t>
            </a:r>
          </a:p>
        </p:txBody>
      </p:sp>
    </p:spTree>
    <p:extLst>
      <p:ext uri="{BB962C8B-B14F-4D97-AF65-F5344CB8AC3E}">
        <p14:creationId xmlns:p14="http://schemas.microsoft.com/office/powerpoint/2010/main" val="39439718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0" y="1133855"/>
            <a:ext cx="12192000" cy="5724525"/>
            <a:chOff x="0" y="1133855"/>
            <a:chExt cx="12192000" cy="5724525"/>
          </a:xfrm>
        </p:grpSpPr>
        <p:sp>
          <p:nvSpPr>
            <p:cNvPr id="3" name="object 3"/>
            <p:cNvSpPr/>
            <p:nvPr/>
          </p:nvSpPr>
          <p:spPr>
            <a:xfrm>
              <a:off x="0" y="1133855"/>
              <a:ext cx="12192000" cy="44450"/>
            </a:xfrm>
            <a:custGeom>
              <a:avLst/>
              <a:gdLst/>
              <a:ahLst/>
              <a:cxnLst/>
              <a:rect l="l" t="t" r="r" b="b"/>
              <a:pathLst>
                <a:path w="12192000" h="44450">
                  <a:moveTo>
                    <a:pt x="0" y="44195"/>
                  </a:moveTo>
                  <a:lnTo>
                    <a:pt x="12192000" y="44195"/>
                  </a:lnTo>
                  <a:lnTo>
                    <a:pt x="12192000" y="0"/>
                  </a:lnTo>
                  <a:lnTo>
                    <a:pt x="0" y="0"/>
                  </a:lnTo>
                  <a:lnTo>
                    <a:pt x="0" y="44195"/>
                  </a:lnTo>
                  <a:close/>
                </a:path>
              </a:pathLst>
            </a:custGeom>
            <a:solidFill>
              <a:srgbClr val="A4A4A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0" y="1178051"/>
              <a:ext cx="12192000" cy="5680075"/>
            </a:xfrm>
            <a:custGeom>
              <a:avLst/>
              <a:gdLst/>
              <a:ahLst/>
              <a:cxnLst/>
              <a:rect l="l" t="t" r="r" b="b"/>
              <a:pathLst>
                <a:path w="12192000" h="5680075">
                  <a:moveTo>
                    <a:pt x="12192000" y="0"/>
                  </a:moveTo>
                  <a:lnTo>
                    <a:pt x="0" y="0"/>
                  </a:lnTo>
                  <a:lnTo>
                    <a:pt x="0" y="5679948"/>
                  </a:lnTo>
                  <a:lnTo>
                    <a:pt x="12192000" y="5679948"/>
                  </a:lnTo>
                  <a:lnTo>
                    <a:pt x="12192000" y="0"/>
                  </a:lnTo>
                  <a:close/>
                </a:path>
              </a:pathLst>
            </a:custGeom>
            <a:solidFill>
              <a:srgbClr val="1D1852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</p:grpSp>
      <p:sp>
        <p:nvSpPr>
          <p:cNvPr id="5" name="object 5"/>
          <p:cNvSpPr txBox="1"/>
          <p:nvPr/>
        </p:nvSpPr>
        <p:spPr>
          <a:xfrm>
            <a:off x="6454140" y="1834698"/>
            <a:ext cx="3387090" cy="2889702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50000"/>
              </a:lnSpc>
              <a:spcBef>
                <a:spcPts val="105"/>
              </a:spcBef>
            </a:pPr>
            <a:r>
              <a:rPr lang="en-US" sz="3200" spc="5" dirty="0">
                <a:solidFill>
                  <a:srgbClr val="FFFFFF"/>
                </a:solidFill>
                <a:latin typeface="Arial"/>
                <a:cs typeface="Arial"/>
              </a:rPr>
              <a:t>Action Item</a:t>
            </a:r>
          </a:p>
          <a:p>
            <a:pPr marL="12700">
              <a:lnSpc>
                <a:spcPct val="150000"/>
              </a:lnSpc>
              <a:spcBef>
                <a:spcPts val="105"/>
              </a:spcBef>
            </a:pPr>
            <a:r>
              <a:rPr lang="en-US" sz="3200" spc="5" dirty="0">
                <a:solidFill>
                  <a:srgbClr val="FFFFFF"/>
                </a:solidFill>
                <a:latin typeface="Arial"/>
                <a:cs typeface="Arial"/>
              </a:rPr>
              <a:t>Chair’s Report</a:t>
            </a:r>
            <a:endParaRPr sz="3200" dirty="0">
              <a:latin typeface="Arial"/>
              <a:cs typeface="Arial"/>
            </a:endParaRPr>
          </a:p>
          <a:p>
            <a:pPr marL="12700" marR="5080">
              <a:lnSpc>
                <a:spcPct val="150000"/>
              </a:lnSpc>
              <a:spcBef>
                <a:spcPts val="10"/>
              </a:spcBef>
            </a:pPr>
            <a:r>
              <a:rPr sz="3200" spc="-5" dirty="0">
                <a:solidFill>
                  <a:srgbClr val="FFFFFF"/>
                </a:solidFill>
                <a:latin typeface="Arial"/>
                <a:cs typeface="Arial"/>
              </a:rPr>
              <a:t>Public </a:t>
            </a:r>
            <a:r>
              <a:rPr sz="3200" spc="-10" dirty="0">
                <a:solidFill>
                  <a:srgbClr val="FFFFFF"/>
                </a:solidFill>
                <a:latin typeface="Arial"/>
                <a:cs typeface="Arial"/>
              </a:rPr>
              <a:t>Comment  </a:t>
            </a:r>
            <a:r>
              <a:rPr sz="3200" dirty="0">
                <a:solidFill>
                  <a:srgbClr val="FFFFFF"/>
                </a:solidFill>
                <a:latin typeface="Arial"/>
                <a:cs typeface="Arial"/>
              </a:rPr>
              <a:t>Next </a:t>
            </a:r>
            <a:r>
              <a:rPr sz="3200" spc="-10" dirty="0">
                <a:solidFill>
                  <a:srgbClr val="FFFFFF"/>
                </a:solidFill>
                <a:latin typeface="Arial"/>
                <a:cs typeface="Arial"/>
              </a:rPr>
              <a:t>Meeting</a:t>
            </a:r>
            <a:r>
              <a:rPr sz="3200" spc="-8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3200" spc="-5" dirty="0">
                <a:solidFill>
                  <a:srgbClr val="FFFFFF"/>
                </a:solidFill>
                <a:latin typeface="Arial"/>
                <a:cs typeface="Arial"/>
              </a:rPr>
              <a:t>Date</a:t>
            </a:r>
            <a:endParaRPr sz="3200" dirty="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916935" y="1773550"/>
            <a:ext cx="4251960" cy="304355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lang="en-US" sz="3200" spc="-5" dirty="0">
                <a:solidFill>
                  <a:srgbClr val="FFFFFF"/>
                </a:solidFill>
                <a:latin typeface="Arial"/>
                <a:cs typeface="Arial"/>
              </a:rPr>
              <a:t>Roll Call / </a:t>
            </a:r>
            <a:r>
              <a:rPr sz="3200" spc="-5" dirty="0">
                <a:solidFill>
                  <a:srgbClr val="FFFFFF"/>
                </a:solidFill>
                <a:latin typeface="Arial"/>
                <a:cs typeface="Arial"/>
              </a:rPr>
              <a:t>Call to</a:t>
            </a:r>
            <a:r>
              <a:rPr sz="3200" spc="-2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3200" spc="-5" dirty="0">
                <a:solidFill>
                  <a:srgbClr val="FFFFFF"/>
                </a:solidFill>
                <a:latin typeface="Arial"/>
                <a:cs typeface="Arial"/>
              </a:rPr>
              <a:t>Order</a:t>
            </a:r>
            <a:endParaRPr sz="3200" dirty="0">
              <a:latin typeface="Arial"/>
              <a:cs typeface="Arial"/>
            </a:endParaRPr>
          </a:p>
          <a:p>
            <a:pPr marL="12700" marR="5080">
              <a:lnSpc>
                <a:spcPct val="172800"/>
              </a:lnSpc>
              <a:spcBef>
                <a:spcPts val="10"/>
              </a:spcBef>
            </a:pPr>
            <a:r>
              <a:rPr sz="3200" spc="-5" dirty="0">
                <a:solidFill>
                  <a:srgbClr val="FFFFFF"/>
                </a:solidFill>
                <a:latin typeface="Arial"/>
                <a:cs typeface="Arial"/>
              </a:rPr>
              <a:t>Recovery Speaker  Action </a:t>
            </a:r>
            <a:r>
              <a:rPr sz="3200" spc="-10" dirty="0">
                <a:solidFill>
                  <a:srgbClr val="FFFFFF"/>
                </a:solidFill>
                <a:latin typeface="Arial"/>
                <a:cs typeface="Arial"/>
              </a:rPr>
              <a:t>Items  </a:t>
            </a:r>
            <a:r>
              <a:rPr sz="3200" dirty="0">
                <a:solidFill>
                  <a:srgbClr val="FFFFFF"/>
                </a:solidFill>
                <a:latin typeface="Arial"/>
                <a:cs typeface="Arial"/>
              </a:rPr>
              <a:t>Commissioner’s</a:t>
            </a:r>
            <a:r>
              <a:rPr sz="3200" spc="-8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3200" spc="-5" dirty="0">
                <a:solidFill>
                  <a:srgbClr val="FFFFFF"/>
                </a:solidFill>
                <a:latin typeface="Arial"/>
                <a:cs typeface="Arial"/>
              </a:rPr>
              <a:t>Report</a:t>
            </a:r>
            <a:endParaRPr sz="3200" dirty="0">
              <a:latin typeface="Arial"/>
              <a:cs typeface="Arial"/>
            </a:endParaRPr>
          </a:p>
        </p:txBody>
      </p:sp>
      <p:sp>
        <p:nvSpPr>
          <p:cNvPr id="7" name="object 7"/>
          <p:cNvSpPr txBox="1">
            <a:spLocks noGrp="1"/>
          </p:cNvSpPr>
          <p:nvPr>
            <p:ph type="title"/>
          </p:nvPr>
        </p:nvSpPr>
        <p:spPr>
          <a:xfrm>
            <a:off x="916939" y="531217"/>
            <a:ext cx="160337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spc="-5" dirty="0">
                <a:solidFill>
                  <a:srgbClr val="1D1852"/>
                </a:solidFill>
              </a:rPr>
              <a:t>Agenda</a:t>
            </a:r>
            <a:endParaRPr sz="3600"/>
          </a:p>
        </p:txBody>
      </p:sp>
      <p:grpSp>
        <p:nvGrpSpPr>
          <p:cNvPr id="8" name="object 8"/>
          <p:cNvGrpSpPr/>
          <p:nvPr/>
        </p:nvGrpSpPr>
        <p:grpSpPr>
          <a:xfrm>
            <a:off x="838200" y="1752600"/>
            <a:ext cx="9892791" cy="4549775"/>
            <a:chOff x="838200" y="1752600"/>
            <a:chExt cx="9892791" cy="4549775"/>
          </a:xfrm>
        </p:grpSpPr>
        <p:sp>
          <p:nvSpPr>
            <p:cNvPr id="9" name="object 9"/>
            <p:cNvSpPr/>
            <p:nvPr/>
          </p:nvSpPr>
          <p:spPr>
            <a:xfrm>
              <a:off x="5896355" y="1752600"/>
              <a:ext cx="0" cy="4549775"/>
            </a:xfrm>
            <a:custGeom>
              <a:avLst/>
              <a:gdLst/>
              <a:ahLst/>
              <a:cxnLst/>
              <a:rect l="l" t="t" r="r" b="b"/>
              <a:pathLst>
                <a:path h="4549775">
                  <a:moveTo>
                    <a:pt x="0" y="0"/>
                  </a:moveTo>
                  <a:lnTo>
                    <a:pt x="0" y="4549775"/>
                  </a:lnTo>
                </a:path>
              </a:pathLst>
            </a:custGeom>
            <a:ln w="6096">
              <a:solidFill>
                <a:srgbClr val="A4A4A4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838200" y="2494787"/>
              <a:ext cx="4356100" cy="0"/>
            </a:xfrm>
            <a:custGeom>
              <a:avLst/>
              <a:gdLst/>
              <a:ahLst/>
              <a:cxnLst/>
              <a:rect l="l" t="t" r="r" b="b"/>
              <a:pathLst>
                <a:path w="4356100">
                  <a:moveTo>
                    <a:pt x="0" y="0"/>
                  </a:moveTo>
                  <a:lnTo>
                    <a:pt x="4356100" y="0"/>
                  </a:lnTo>
                </a:path>
              </a:pathLst>
            </a:custGeom>
            <a:ln w="6096">
              <a:solidFill>
                <a:srgbClr val="00ACE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838200" y="3299460"/>
              <a:ext cx="4356100" cy="0"/>
            </a:xfrm>
            <a:custGeom>
              <a:avLst/>
              <a:gdLst/>
              <a:ahLst/>
              <a:cxnLst/>
              <a:rect l="l" t="t" r="r" b="b"/>
              <a:pathLst>
                <a:path w="4356100">
                  <a:moveTo>
                    <a:pt x="0" y="0"/>
                  </a:moveTo>
                  <a:lnTo>
                    <a:pt x="4356100" y="0"/>
                  </a:lnTo>
                </a:path>
              </a:pathLst>
            </a:custGeom>
            <a:ln w="6096">
              <a:solidFill>
                <a:srgbClr val="00ACE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6374891" y="2490216"/>
              <a:ext cx="4356100" cy="0"/>
            </a:xfrm>
            <a:custGeom>
              <a:avLst/>
              <a:gdLst/>
              <a:ahLst/>
              <a:cxnLst/>
              <a:rect l="l" t="t" r="r" b="b"/>
              <a:pathLst>
                <a:path w="4356100">
                  <a:moveTo>
                    <a:pt x="0" y="0"/>
                  </a:moveTo>
                  <a:lnTo>
                    <a:pt x="4356100" y="0"/>
                  </a:lnTo>
                </a:path>
              </a:pathLst>
            </a:custGeom>
            <a:ln w="6096">
              <a:solidFill>
                <a:srgbClr val="00ACE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838200" y="4189476"/>
              <a:ext cx="4356100" cy="0"/>
            </a:xfrm>
            <a:custGeom>
              <a:avLst/>
              <a:gdLst/>
              <a:ahLst/>
              <a:cxnLst/>
              <a:rect l="l" t="t" r="r" b="b"/>
              <a:pathLst>
                <a:path w="4356100">
                  <a:moveTo>
                    <a:pt x="0" y="0"/>
                  </a:moveTo>
                  <a:lnTo>
                    <a:pt x="4356100" y="0"/>
                  </a:lnTo>
                </a:path>
              </a:pathLst>
            </a:custGeom>
            <a:ln w="6096">
              <a:solidFill>
                <a:srgbClr val="00ACE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862583" y="5073396"/>
              <a:ext cx="4356100" cy="0"/>
            </a:xfrm>
            <a:custGeom>
              <a:avLst/>
              <a:gdLst/>
              <a:ahLst/>
              <a:cxnLst/>
              <a:rect l="l" t="t" r="r" b="b"/>
              <a:pathLst>
                <a:path w="4356100">
                  <a:moveTo>
                    <a:pt x="0" y="0"/>
                  </a:moveTo>
                  <a:lnTo>
                    <a:pt x="4356100" y="0"/>
                  </a:lnTo>
                </a:path>
              </a:pathLst>
            </a:custGeom>
            <a:ln w="6096">
              <a:solidFill>
                <a:srgbClr val="00ACED"/>
              </a:solidFill>
            </a:ln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15" name="object 15"/>
            <p:cNvSpPr/>
            <p:nvPr/>
          </p:nvSpPr>
          <p:spPr>
            <a:xfrm>
              <a:off x="6374891" y="3308603"/>
              <a:ext cx="4356100" cy="0"/>
            </a:xfrm>
            <a:custGeom>
              <a:avLst/>
              <a:gdLst/>
              <a:ahLst/>
              <a:cxnLst/>
              <a:rect l="l" t="t" r="r" b="b"/>
              <a:pathLst>
                <a:path w="4356100">
                  <a:moveTo>
                    <a:pt x="0" y="0"/>
                  </a:moveTo>
                  <a:lnTo>
                    <a:pt x="4356100" y="0"/>
                  </a:lnTo>
                </a:path>
              </a:pathLst>
            </a:custGeom>
            <a:ln w="6096">
              <a:solidFill>
                <a:srgbClr val="00ACE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6374891" y="4187951"/>
              <a:ext cx="4356100" cy="0"/>
            </a:xfrm>
            <a:custGeom>
              <a:avLst/>
              <a:gdLst/>
              <a:ahLst/>
              <a:cxnLst/>
              <a:rect l="l" t="t" r="r" b="b"/>
              <a:pathLst>
                <a:path w="4356100">
                  <a:moveTo>
                    <a:pt x="0" y="0"/>
                  </a:moveTo>
                  <a:lnTo>
                    <a:pt x="4356100" y="0"/>
                  </a:lnTo>
                </a:path>
              </a:pathLst>
            </a:custGeom>
            <a:ln w="6096">
              <a:solidFill>
                <a:srgbClr val="00ACE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4">
              <a:extLst>
                <a:ext uri="{FF2B5EF4-FFF2-40B4-BE49-F238E27FC236}">
                  <a16:creationId xmlns:a16="http://schemas.microsoft.com/office/drawing/2014/main" id="{043C7F32-FB5E-4FBE-AD26-52F3D6C9AF1B}"/>
                </a:ext>
              </a:extLst>
            </p:cNvPr>
            <p:cNvSpPr/>
            <p:nvPr/>
          </p:nvSpPr>
          <p:spPr>
            <a:xfrm>
              <a:off x="6374891" y="5073396"/>
              <a:ext cx="4356100" cy="0"/>
            </a:xfrm>
            <a:custGeom>
              <a:avLst/>
              <a:gdLst/>
              <a:ahLst/>
              <a:cxnLst/>
              <a:rect l="l" t="t" r="r" b="b"/>
              <a:pathLst>
                <a:path w="4356100">
                  <a:moveTo>
                    <a:pt x="0" y="0"/>
                  </a:moveTo>
                  <a:lnTo>
                    <a:pt x="4356100" y="0"/>
                  </a:lnTo>
                </a:path>
              </a:pathLst>
            </a:custGeom>
            <a:ln w="6096">
              <a:solidFill>
                <a:srgbClr val="00ACED"/>
              </a:solidFill>
            </a:ln>
          </p:spPr>
          <p:txBody>
            <a:bodyPr wrap="square" lIns="0" tIns="0" rIns="0" bIns="0" rtlCol="0"/>
            <a:lstStyle/>
            <a:p>
              <a:endParaRPr dirty="0"/>
            </a:p>
          </p:txBody>
        </p:sp>
      </p:grp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1157420"/>
            <a:ext cx="12192000" cy="566650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numCol="1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21" name="Content Placeholder 1"/>
          <p:cNvSpPr>
            <a:spLocks noGrp="1"/>
          </p:cNvSpPr>
          <p:nvPr>
            <p:ph idx="1"/>
          </p:nvPr>
        </p:nvSpPr>
        <p:spPr>
          <a:xfrm>
            <a:off x="1772986" y="1830335"/>
            <a:ext cx="10031088" cy="4706195"/>
          </a:xfrm>
        </p:spPr>
        <p:txBody>
          <a:bodyPr numCol="1"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1700"/>
              </a:spcAft>
              <a:buNone/>
            </a:pPr>
            <a:r>
              <a:rPr lang="en-US" sz="2400" dirty="0">
                <a:solidFill>
                  <a:schemeClr val="bg1"/>
                </a:solidFill>
              </a:rPr>
              <a:t>Investment in Community Behavioral Health (Core Outpatient Funding, Housing Supports, &amp; MRO Medicaid Growth)</a:t>
            </a:r>
          </a:p>
          <a:p>
            <a:pPr marL="0" indent="0">
              <a:lnSpc>
                <a:spcPct val="100000"/>
              </a:lnSpc>
              <a:spcAft>
                <a:spcPts val="1700"/>
              </a:spcAft>
              <a:buNone/>
            </a:pPr>
            <a:r>
              <a:rPr lang="en-US" sz="2400" dirty="0">
                <a:solidFill>
                  <a:schemeClr val="bg1"/>
                </a:solidFill>
              </a:rPr>
              <a:t>Addictive Diseases Capacity Improvements</a:t>
            </a:r>
          </a:p>
          <a:p>
            <a:pPr marL="0" indent="0">
              <a:lnSpc>
                <a:spcPct val="100000"/>
              </a:lnSpc>
              <a:spcAft>
                <a:spcPts val="1700"/>
              </a:spcAft>
              <a:buNone/>
            </a:pPr>
            <a:r>
              <a:rPr lang="en-US" sz="2400" dirty="0">
                <a:solidFill>
                  <a:schemeClr val="bg1"/>
                </a:solidFill>
              </a:rPr>
              <a:t>Continued Enhancement of Crisis &amp; Autism Services (BHCCs &amp; CSUs)</a:t>
            </a:r>
          </a:p>
          <a:p>
            <a:pPr marL="0" indent="0">
              <a:lnSpc>
                <a:spcPct val="100000"/>
              </a:lnSpc>
              <a:spcAft>
                <a:spcPts val="1700"/>
              </a:spcAft>
              <a:buNone/>
            </a:pPr>
            <a:r>
              <a:rPr lang="en-US" sz="2400" dirty="0">
                <a:solidFill>
                  <a:schemeClr val="bg1"/>
                </a:solidFill>
              </a:rPr>
              <a:t>Implement Multi-Year Plan to Address the IDD Planning List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2400" dirty="0">
                <a:solidFill>
                  <a:schemeClr val="bg1"/>
                </a:solidFill>
              </a:rPr>
              <a:t>Forensic Services Improvements</a:t>
            </a:r>
          </a:p>
          <a:p>
            <a:pPr lvl="1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bg1"/>
                </a:solidFill>
              </a:rPr>
              <a:t>Community &amp; Hospital</a:t>
            </a:r>
          </a:p>
          <a:p>
            <a:pPr lvl="1">
              <a:lnSpc>
                <a:spcPct val="100000"/>
              </a:lnSpc>
              <a:spcAft>
                <a:spcPts val="150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bg1"/>
                </a:solidFill>
              </a:rPr>
              <a:t>Aging population with Nursing Home level of care needs</a:t>
            </a:r>
          </a:p>
          <a:p>
            <a:pPr marL="0" indent="0">
              <a:lnSpc>
                <a:spcPct val="100000"/>
              </a:lnSpc>
              <a:spcAft>
                <a:spcPts val="1500"/>
              </a:spcAft>
              <a:buNone/>
            </a:pPr>
            <a:endParaRPr lang="en-US" sz="2400" dirty="0">
              <a:solidFill>
                <a:schemeClr val="bg1"/>
              </a:solidFill>
            </a:endParaRPr>
          </a:p>
        </p:txBody>
      </p:sp>
      <p:grpSp>
        <p:nvGrpSpPr>
          <p:cNvPr id="22" name="Group 21"/>
          <p:cNvGrpSpPr/>
          <p:nvPr/>
        </p:nvGrpSpPr>
        <p:grpSpPr>
          <a:xfrm>
            <a:off x="923951" y="2788920"/>
            <a:ext cx="640080" cy="640080"/>
            <a:chOff x="2057400" y="2514600"/>
            <a:chExt cx="640080" cy="640080"/>
          </a:xfrm>
        </p:grpSpPr>
        <p:sp>
          <p:nvSpPr>
            <p:cNvPr id="23" name="Oval 22"/>
            <p:cNvSpPr/>
            <p:nvPr/>
          </p:nvSpPr>
          <p:spPr>
            <a:xfrm>
              <a:off x="2057400" y="2514600"/>
              <a:ext cx="640080" cy="64008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numCol="1"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1D1953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endParaRPr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2221675" y="2643043"/>
              <a:ext cx="304800" cy="369332"/>
            </a:xfrm>
            <a:prstGeom prst="rect">
              <a:avLst/>
            </a:prstGeom>
            <a:noFill/>
          </p:spPr>
          <p:txBody>
            <a:bodyPr wrap="square" numCol="1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1D1953"/>
                  </a:solidFill>
                  <a:effectLst/>
                  <a:uLnTx/>
                  <a:uFillTx/>
                  <a:latin typeface="Arial" charset="0"/>
                  <a:ea typeface="+mn-ea"/>
                  <a:cs typeface="+mn-cs"/>
                </a:rPr>
                <a:t>2</a:t>
              </a:r>
            </a:p>
          </p:txBody>
        </p:sp>
      </p:grpSp>
      <p:grpSp>
        <p:nvGrpSpPr>
          <p:cNvPr id="25" name="Group 24"/>
          <p:cNvGrpSpPr/>
          <p:nvPr/>
        </p:nvGrpSpPr>
        <p:grpSpPr>
          <a:xfrm>
            <a:off x="927316" y="3520820"/>
            <a:ext cx="640080" cy="640080"/>
            <a:chOff x="2057400" y="2514600"/>
            <a:chExt cx="640080" cy="640080"/>
          </a:xfrm>
        </p:grpSpPr>
        <p:sp>
          <p:nvSpPr>
            <p:cNvPr id="26" name="Oval 25"/>
            <p:cNvSpPr/>
            <p:nvPr/>
          </p:nvSpPr>
          <p:spPr>
            <a:xfrm>
              <a:off x="2057400" y="2514600"/>
              <a:ext cx="640080" cy="64008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numCol="1"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1D1953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endParaRPr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2221675" y="2643043"/>
              <a:ext cx="304800" cy="369332"/>
            </a:xfrm>
            <a:prstGeom prst="rect">
              <a:avLst/>
            </a:prstGeom>
            <a:noFill/>
          </p:spPr>
          <p:txBody>
            <a:bodyPr wrap="square" numCol="1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1D1953"/>
                  </a:solidFill>
                  <a:effectLst/>
                  <a:uLnTx/>
                  <a:uFillTx/>
                  <a:latin typeface="Arial" charset="0"/>
                  <a:ea typeface="+mn-ea"/>
                  <a:cs typeface="+mn-cs"/>
                </a:rPr>
                <a:t>3</a:t>
              </a:r>
            </a:p>
          </p:txBody>
        </p:sp>
      </p:grpSp>
      <p:grpSp>
        <p:nvGrpSpPr>
          <p:cNvPr id="43" name="Group 42"/>
          <p:cNvGrpSpPr/>
          <p:nvPr/>
        </p:nvGrpSpPr>
        <p:grpSpPr>
          <a:xfrm>
            <a:off x="934046" y="1836869"/>
            <a:ext cx="640080" cy="640080"/>
            <a:chOff x="2057400" y="2514600"/>
            <a:chExt cx="640080" cy="640080"/>
          </a:xfrm>
        </p:grpSpPr>
        <p:sp>
          <p:nvSpPr>
            <p:cNvPr id="44" name="Oval 43"/>
            <p:cNvSpPr/>
            <p:nvPr/>
          </p:nvSpPr>
          <p:spPr>
            <a:xfrm>
              <a:off x="2057400" y="2514600"/>
              <a:ext cx="640080" cy="64008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numCol="1"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1D1953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endParaRPr>
            </a:p>
          </p:txBody>
        </p:sp>
        <p:sp>
          <p:nvSpPr>
            <p:cNvPr id="45" name="TextBox 44"/>
            <p:cNvSpPr txBox="1"/>
            <p:nvPr/>
          </p:nvSpPr>
          <p:spPr>
            <a:xfrm>
              <a:off x="2221675" y="2643043"/>
              <a:ext cx="304800" cy="369332"/>
            </a:xfrm>
            <a:prstGeom prst="rect">
              <a:avLst/>
            </a:prstGeom>
            <a:noFill/>
          </p:spPr>
          <p:txBody>
            <a:bodyPr wrap="square" numCol="1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1D1953"/>
                  </a:solidFill>
                  <a:effectLst/>
                  <a:uLnTx/>
                  <a:uFillTx/>
                  <a:latin typeface="Arial" charset="0"/>
                  <a:ea typeface="+mn-ea"/>
                  <a:cs typeface="+mn-cs"/>
                </a:rPr>
                <a:t>1</a:t>
              </a:r>
            </a:p>
          </p:txBody>
        </p:sp>
      </p:grpSp>
      <p:grpSp>
        <p:nvGrpSpPr>
          <p:cNvPr id="28" name="Group 27"/>
          <p:cNvGrpSpPr/>
          <p:nvPr/>
        </p:nvGrpSpPr>
        <p:grpSpPr>
          <a:xfrm>
            <a:off x="930681" y="4232070"/>
            <a:ext cx="640080" cy="640080"/>
            <a:chOff x="2057400" y="2514600"/>
            <a:chExt cx="640080" cy="640080"/>
          </a:xfrm>
        </p:grpSpPr>
        <p:sp>
          <p:nvSpPr>
            <p:cNvPr id="29" name="Oval 28"/>
            <p:cNvSpPr/>
            <p:nvPr/>
          </p:nvSpPr>
          <p:spPr>
            <a:xfrm>
              <a:off x="2057400" y="2514600"/>
              <a:ext cx="640080" cy="64008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numCol="1"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1D1953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endParaRPr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2221675" y="2643043"/>
              <a:ext cx="304800" cy="369332"/>
            </a:xfrm>
            <a:prstGeom prst="rect">
              <a:avLst/>
            </a:prstGeom>
            <a:noFill/>
          </p:spPr>
          <p:txBody>
            <a:bodyPr wrap="square" numCol="1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1D1953"/>
                  </a:solidFill>
                  <a:effectLst/>
                  <a:uLnTx/>
                  <a:uFillTx/>
                  <a:latin typeface="Arial" charset="0"/>
                  <a:ea typeface="+mn-ea"/>
                  <a:cs typeface="+mn-cs"/>
                </a:rPr>
                <a:t>4</a:t>
              </a:r>
            </a:p>
          </p:txBody>
        </p:sp>
      </p:grpSp>
      <p:grpSp>
        <p:nvGrpSpPr>
          <p:cNvPr id="16" name="Group 15"/>
          <p:cNvGrpSpPr/>
          <p:nvPr/>
        </p:nvGrpSpPr>
        <p:grpSpPr>
          <a:xfrm>
            <a:off x="934046" y="4987233"/>
            <a:ext cx="640080" cy="640080"/>
            <a:chOff x="2057400" y="2514600"/>
            <a:chExt cx="640080" cy="640080"/>
          </a:xfrm>
        </p:grpSpPr>
        <p:sp>
          <p:nvSpPr>
            <p:cNvPr id="17" name="Oval 16"/>
            <p:cNvSpPr/>
            <p:nvPr/>
          </p:nvSpPr>
          <p:spPr>
            <a:xfrm>
              <a:off x="2057400" y="2514600"/>
              <a:ext cx="640080" cy="64008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numCol="1"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1D1953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endParaRPr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2221675" y="2643043"/>
              <a:ext cx="304800" cy="369332"/>
            </a:xfrm>
            <a:prstGeom prst="rect">
              <a:avLst/>
            </a:prstGeom>
            <a:noFill/>
          </p:spPr>
          <p:txBody>
            <a:bodyPr wrap="square" numCol="1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1D1953"/>
                  </a:solidFill>
                  <a:effectLst/>
                  <a:uLnTx/>
                  <a:uFillTx/>
                  <a:latin typeface="Arial" charset="0"/>
                  <a:ea typeface="+mn-ea"/>
                  <a:cs typeface="+mn-cs"/>
                </a:rPr>
                <a:t>5</a:t>
              </a:r>
            </a:p>
          </p:txBody>
        </p:sp>
      </p:grpSp>
      <p:sp>
        <p:nvSpPr>
          <p:cNvPr id="19" name="Title 3"/>
          <p:cNvSpPr>
            <a:spLocks noGrp="1"/>
          </p:cNvSpPr>
          <p:nvPr/>
        </p:nvSpPr>
        <p:spPr>
          <a:xfrm>
            <a:off x="474306" y="172308"/>
            <a:ext cx="10515600" cy="1325563"/>
          </a:xfrm>
          <a:prstGeom prst="rect">
            <a:avLst/>
          </a:prstGeom>
        </p:spPr>
        <p:txBody>
          <a:bodyPr vert="horz" lIns="91440" tIns="45720" rIns="91440" bIns="45720" numCol="1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 baseline="0">
                <a:solidFill>
                  <a:schemeClr val="tx2"/>
                </a:solidFill>
                <a:latin typeface="arial" charset="0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1D1953"/>
                </a:solidFill>
                <a:effectLst/>
                <a:uLnTx/>
                <a:uFillTx/>
                <a:latin typeface="arial" charset="0"/>
                <a:ea typeface="+mj-ea"/>
                <a:cs typeface="+mj-cs"/>
              </a:rPr>
              <a:t>Looking Ahead to Tomorrow</a:t>
            </a:r>
          </a:p>
        </p:txBody>
      </p:sp>
    </p:spTree>
    <p:extLst>
      <p:ext uri="{BB962C8B-B14F-4D97-AF65-F5344CB8AC3E}">
        <p14:creationId xmlns:p14="http://schemas.microsoft.com/office/powerpoint/2010/main" val="102353897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93386" y="1692370"/>
            <a:ext cx="4420870" cy="8483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5400" spc="10" dirty="0">
                <a:solidFill>
                  <a:srgbClr val="F89C1B"/>
                </a:solidFill>
                <a:latin typeface="Arial"/>
                <a:cs typeface="Arial"/>
              </a:rPr>
              <a:t>Chair’s</a:t>
            </a:r>
            <a:r>
              <a:rPr sz="5400" spc="-65" dirty="0">
                <a:solidFill>
                  <a:srgbClr val="F89C1B"/>
                </a:solidFill>
                <a:latin typeface="Arial"/>
                <a:cs typeface="Arial"/>
              </a:rPr>
              <a:t> </a:t>
            </a:r>
            <a:r>
              <a:rPr sz="5400" spc="-5" dirty="0">
                <a:solidFill>
                  <a:srgbClr val="F89C1B"/>
                </a:solidFill>
                <a:latin typeface="Arial"/>
                <a:cs typeface="Arial"/>
              </a:rPr>
              <a:t>Report</a:t>
            </a:r>
            <a:endParaRPr sz="54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893386" y="3193510"/>
            <a:ext cx="2392680" cy="1270000"/>
          </a:xfrm>
          <a:prstGeom prst="rect">
            <a:avLst/>
          </a:prstGeom>
        </p:spPr>
        <p:txBody>
          <a:bodyPr vert="horz" wrap="square" lIns="0" tIns="86360" rIns="0" bIns="0" rtlCol="0">
            <a:spAutoFit/>
          </a:bodyPr>
          <a:lstStyle/>
          <a:p>
            <a:pPr marL="12700" marR="5080">
              <a:lnSpc>
                <a:spcPts val="4640"/>
              </a:lnSpc>
              <a:spcBef>
                <a:spcPts val="680"/>
              </a:spcBef>
            </a:pPr>
            <a:r>
              <a:rPr sz="4300" spc="-5" dirty="0">
                <a:solidFill>
                  <a:srgbClr val="F89C1B"/>
                </a:solidFill>
                <a:latin typeface="Arial"/>
                <a:cs typeface="Arial"/>
              </a:rPr>
              <a:t>Kim</a:t>
            </a:r>
            <a:r>
              <a:rPr sz="4300" spc="-90" dirty="0">
                <a:solidFill>
                  <a:srgbClr val="F89C1B"/>
                </a:solidFill>
                <a:latin typeface="Arial"/>
                <a:cs typeface="Arial"/>
              </a:rPr>
              <a:t> </a:t>
            </a:r>
            <a:r>
              <a:rPr sz="4300" spc="-5" dirty="0">
                <a:solidFill>
                  <a:srgbClr val="F89C1B"/>
                </a:solidFill>
                <a:latin typeface="Arial"/>
                <a:cs typeface="Arial"/>
              </a:rPr>
              <a:t>Ryan  Chair</a:t>
            </a:r>
            <a:endParaRPr sz="43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93386" y="2599150"/>
            <a:ext cx="5615940" cy="9398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6000" spc="-5" dirty="0">
                <a:solidFill>
                  <a:srgbClr val="F89C1B"/>
                </a:solidFill>
              </a:rPr>
              <a:t>Public</a:t>
            </a:r>
            <a:r>
              <a:rPr sz="6000" spc="-65" dirty="0">
                <a:solidFill>
                  <a:srgbClr val="F89C1B"/>
                </a:solidFill>
              </a:rPr>
              <a:t> </a:t>
            </a:r>
            <a:r>
              <a:rPr sz="6000" spc="-5" dirty="0">
                <a:solidFill>
                  <a:srgbClr val="F89C1B"/>
                </a:solidFill>
              </a:rPr>
              <a:t>Comment</a:t>
            </a:r>
            <a:endParaRPr sz="600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12192000" cy="6858000"/>
          </a:xfrm>
          <a:custGeom>
            <a:avLst/>
            <a:gdLst/>
            <a:ahLst/>
            <a:cxnLst/>
            <a:rect l="l" t="t" r="r" b="b"/>
            <a:pathLst>
              <a:path w="12192000" h="6858000">
                <a:moveTo>
                  <a:pt x="12192000" y="0"/>
                </a:moveTo>
                <a:lnTo>
                  <a:pt x="0" y="0"/>
                </a:lnTo>
                <a:lnTo>
                  <a:pt x="0" y="6858000"/>
                </a:lnTo>
                <a:lnTo>
                  <a:pt x="12192000" y="6858000"/>
                </a:lnTo>
                <a:lnTo>
                  <a:pt x="12192000" y="0"/>
                </a:lnTo>
                <a:close/>
              </a:path>
            </a:pathLst>
          </a:custGeom>
          <a:solidFill>
            <a:srgbClr val="1D185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893386" y="1692370"/>
            <a:ext cx="6085840" cy="8483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5400" spc="-5" dirty="0">
                <a:solidFill>
                  <a:srgbClr val="F89C1B"/>
                </a:solidFill>
              </a:rPr>
              <a:t>Next Board</a:t>
            </a:r>
            <a:r>
              <a:rPr sz="5400" spc="-50" dirty="0">
                <a:solidFill>
                  <a:srgbClr val="F89C1B"/>
                </a:solidFill>
              </a:rPr>
              <a:t> </a:t>
            </a:r>
            <a:r>
              <a:rPr sz="5400" spc="-5" dirty="0">
                <a:solidFill>
                  <a:srgbClr val="F89C1B"/>
                </a:solidFill>
              </a:rPr>
              <a:t>Meeting</a:t>
            </a:r>
            <a:endParaRPr sz="5400"/>
          </a:p>
        </p:txBody>
      </p:sp>
      <p:sp>
        <p:nvSpPr>
          <p:cNvPr id="4" name="object 4"/>
          <p:cNvSpPr txBox="1"/>
          <p:nvPr/>
        </p:nvSpPr>
        <p:spPr>
          <a:xfrm>
            <a:off x="893386" y="3193510"/>
            <a:ext cx="6510655" cy="1268937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ts val="4900"/>
              </a:lnSpc>
              <a:spcBef>
                <a:spcPts val="95"/>
              </a:spcBef>
            </a:pPr>
            <a:r>
              <a:rPr sz="4300" spc="-40" dirty="0">
                <a:solidFill>
                  <a:srgbClr val="F89C1B"/>
                </a:solidFill>
                <a:latin typeface="Arial"/>
                <a:cs typeface="Arial"/>
              </a:rPr>
              <a:t>Thursday, </a:t>
            </a:r>
            <a:r>
              <a:rPr lang="en-US" sz="4300" spc="-10" dirty="0">
                <a:solidFill>
                  <a:srgbClr val="F89C1B"/>
                </a:solidFill>
                <a:latin typeface="Arial"/>
                <a:cs typeface="Arial"/>
              </a:rPr>
              <a:t>October</a:t>
            </a:r>
            <a:r>
              <a:rPr sz="4300" spc="-10" dirty="0">
                <a:solidFill>
                  <a:srgbClr val="F89C1B"/>
                </a:solidFill>
                <a:latin typeface="Arial"/>
                <a:cs typeface="Arial"/>
              </a:rPr>
              <a:t> </a:t>
            </a:r>
            <a:r>
              <a:rPr lang="en-US" sz="4300" spc="-10" dirty="0">
                <a:solidFill>
                  <a:srgbClr val="F89C1B"/>
                </a:solidFill>
                <a:latin typeface="Arial"/>
                <a:cs typeface="Arial"/>
              </a:rPr>
              <a:t>8</a:t>
            </a:r>
            <a:r>
              <a:rPr sz="4300" spc="-10" dirty="0">
                <a:solidFill>
                  <a:srgbClr val="F89C1B"/>
                </a:solidFill>
                <a:latin typeface="Arial"/>
                <a:cs typeface="Arial"/>
              </a:rPr>
              <a:t>,</a:t>
            </a:r>
            <a:r>
              <a:rPr sz="4300" spc="-204" dirty="0">
                <a:solidFill>
                  <a:srgbClr val="F89C1B"/>
                </a:solidFill>
                <a:latin typeface="Arial"/>
                <a:cs typeface="Arial"/>
              </a:rPr>
              <a:t> </a:t>
            </a:r>
            <a:r>
              <a:rPr sz="4300" spc="-10" dirty="0">
                <a:solidFill>
                  <a:srgbClr val="F89C1B"/>
                </a:solidFill>
                <a:latin typeface="Arial"/>
                <a:cs typeface="Arial"/>
              </a:rPr>
              <a:t>2020</a:t>
            </a:r>
            <a:endParaRPr sz="4300" dirty="0">
              <a:latin typeface="Arial"/>
              <a:cs typeface="Arial"/>
            </a:endParaRPr>
          </a:p>
          <a:p>
            <a:pPr marL="12700">
              <a:lnSpc>
                <a:spcPts val="4900"/>
              </a:lnSpc>
            </a:pPr>
            <a:r>
              <a:rPr sz="4300" spc="-10" dirty="0">
                <a:solidFill>
                  <a:srgbClr val="F89C1B"/>
                </a:solidFill>
                <a:latin typeface="Arial"/>
                <a:cs typeface="Arial"/>
              </a:rPr>
              <a:t>1:00</a:t>
            </a:r>
            <a:r>
              <a:rPr sz="4300" spc="10" dirty="0">
                <a:solidFill>
                  <a:srgbClr val="F89C1B"/>
                </a:solidFill>
                <a:latin typeface="Arial"/>
                <a:cs typeface="Arial"/>
              </a:rPr>
              <a:t> </a:t>
            </a:r>
            <a:r>
              <a:rPr sz="4300" spc="-10" dirty="0">
                <a:solidFill>
                  <a:srgbClr val="F89C1B"/>
                </a:solidFill>
                <a:latin typeface="Arial"/>
                <a:cs typeface="Arial"/>
              </a:rPr>
              <a:t>p.m.</a:t>
            </a:r>
            <a:endParaRPr sz="4300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93386" y="1692370"/>
            <a:ext cx="3912235" cy="8483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US" sz="5400" spc="-5" dirty="0">
                <a:solidFill>
                  <a:srgbClr val="F89C1B"/>
                </a:solidFill>
                <a:latin typeface="Arial"/>
                <a:cs typeface="Arial"/>
              </a:rPr>
              <a:t>Roll Call</a:t>
            </a:r>
            <a:endParaRPr sz="5400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93386" y="1692370"/>
            <a:ext cx="3912235" cy="8483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5400" spc="-5" dirty="0">
                <a:solidFill>
                  <a:srgbClr val="F89C1B"/>
                </a:solidFill>
                <a:latin typeface="Arial"/>
                <a:cs typeface="Arial"/>
              </a:rPr>
              <a:t>Call </a:t>
            </a:r>
            <a:r>
              <a:rPr sz="5400" dirty="0">
                <a:solidFill>
                  <a:srgbClr val="F89C1B"/>
                </a:solidFill>
                <a:latin typeface="Arial"/>
                <a:cs typeface="Arial"/>
              </a:rPr>
              <a:t>to</a:t>
            </a:r>
            <a:r>
              <a:rPr sz="5400" spc="-80" dirty="0">
                <a:solidFill>
                  <a:srgbClr val="F89C1B"/>
                </a:solidFill>
                <a:latin typeface="Arial"/>
                <a:cs typeface="Arial"/>
              </a:rPr>
              <a:t> </a:t>
            </a:r>
            <a:r>
              <a:rPr sz="5400" spc="-5" dirty="0">
                <a:solidFill>
                  <a:srgbClr val="F89C1B"/>
                </a:solidFill>
                <a:latin typeface="Arial"/>
                <a:cs typeface="Arial"/>
              </a:rPr>
              <a:t>Order</a:t>
            </a:r>
            <a:endParaRPr sz="54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893386" y="3193510"/>
            <a:ext cx="2392680" cy="1270000"/>
          </a:xfrm>
          <a:prstGeom prst="rect">
            <a:avLst/>
          </a:prstGeom>
        </p:spPr>
        <p:txBody>
          <a:bodyPr vert="horz" wrap="square" lIns="0" tIns="86360" rIns="0" bIns="0" rtlCol="0">
            <a:spAutoFit/>
          </a:bodyPr>
          <a:lstStyle/>
          <a:p>
            <a:pPr marL="12700" marR="5080">
              <a:lnSpc>
                <a:spcPts val="4640"/>
              </a:lnSpc>
              <a:spcBef>
                <a:spcPts val="680"/>
              </a:spcBef>
            </a:pPr>
            <a:r>
              <a:rPr sz="4300" spc="-5" dirty="0">
                <a:solidFill>
                  <a:srgbClr val="F89C1B"/>
                </a:solidFill>
                <a:latin typeface="Arial"/>
                <a:cs typeface="Arial"/>
              </a:rPr>
              <a:t>Kim</a:t>
            </a:r>
            <a:r>
              <a:rPr sz="4300" spc="-90" dirty="0">
                <a:solidFill>
                  <a:srgbClr val="F89C1B"/>
                </a:solidFill>
                <a:latin typeface="Arial"/>
                <a:cs typeface="Arial"/>
              </a:rPr>
              <a:t> </a:t>
            </a:r>
            <a:r>
              <a:rPr sz="4300" spc="-5" dirty="0">
                <a:solidFill>
                  <a:srgbClr val="F89C1B"/>
                </a:solidFill>
                <a:latin typeface="Arial"/>
                <a:cs typeface="Arial"/>
              </a:rPr>
              <a:t>Ryan  Chair</a:t>
            </a:r>
            <a:endParaRPr sz="430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6907304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12192000" cy="6858000"/>
          </a:xfrm>
          <a:custGeom>
            <a:avLst/>
            <a:gdLst/>
            <a:ahLst/>
            <a:cxnLst/>
            <a:rect l="l" t="t" r="r" b="b"/>
            <a:pathLst>
              <a:path w="12192000" h="6858000">
                <a:moveTo>
                  <a:pt x="12192000" y="0"/>
                </a:moveTo>
                <a:lnTo>
                  <a:pt x="0" y="0"/>
                </a:lnTo>
                <a:lnTo>
                  <a:pt x="0" y="6858000"/>
                </a:lnTo>
                <a:lnTo>
                  <a:pt x="12192000" y="6858000"/>
                </a:lnTo>
                <a:lnTo>
                  <a:pt x="12192000" y="0"/>
                </a:lnTo>
                <a:close/>
              </a:path>
            </a:pathLst>
          </a:custGeom>
          <a:solidFill>
            <a:srgbClr val="1D185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893386" y="1726660"/>
            <a:ext cx="5663565" cy="8483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5400" spc="-5" dirty="0">
                <a:solidFill>
                  <a:srgbClr val="F89C1B"/>
                </a:solidFill>
              </a:rPr>
              <a:t>Recovery</a:t>
            </a:r>
            <a:r>
              <a:rPr sz="5400" spc="-75" dirty="0">
                <a:solidFill>
                  <a:srgbClr val="F89C1B"/>
                </a:solidFill>
              </a:rPr>
              <a:t> </a:t>
            </a:r>
            <a:r>
              <a:rPr sz="5400" spc="-5" dirty="0">
                <a:solidFill>
                  <a:srgbClr val="F89C1B"/>
                </a:solidFill>
              </a:rPr>
              <a:t>Speaker</a:t>
            </a:r>
            <a:endParaRPr sz="5400"/>
          </a:p>
        </p:txBody>
      </p:sp>
      <p:sp>
        <p:nvSpPr>
          <p:cNvPr id="4" name="object 4"/>
          <p:cNvSpPr txBox="1"/>
          <p:nvPr/>
        </p:nvSpPr>
        <p:spPr>
          <a:xfrm>
            <a:off x="893386" y="3159220"/>
            <a:ext cx="9095105" cy="1270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ts val="4900"/>
              </a:lnSpc>
              <a:spcBef>
                <a:spcPts val="95"/>
              </a:spcBef>
            </a:pPr>
            <a:r>
              <a:rPr sz="4300" spc="-25" dirty="0">
                <a:solidFill>
                  <a:srgbClr val="F89C1B"/>
                </a:solidFill>
                <a:latin typeface="Arial"/>
                <a:cs typeface="Arial"/>
              </a:rPr>
              <a:t>Jeff</a:t>
            </a:r>
            <a:r>
              <a:rPr sz="4300" spc="15" dirty="0">
                <a:solidFill>
                  <a:srgbClr val="F89C1B"/>
                </a:solidFill>
                <a:latin typeface="Arial"/>
                <a:cs typeface="Arial"/>
              </a:rPr>
              <a:t> </a:t>
            </a:r>
            <a:r>
              <a:rPr sz="4300" spc="-10" dirty="0">
                <a:solidFill>
                  <a:srgbClr val="F89C1B"/>
                </a:solidFill>
                <a:latin typeface="Arial"/>
                <a:cs typeface="Arial"/>
              </a:rPr>
              <a:t>Breedlove</a:t>
            </a:r>
            <a:endParaRPr sz="4300">
              <a:latin typeface="Arial"/>
              <a:cs typeface="Arial"/>
            </a:endParaRPr>
          </a:p>
          <a:p>
            <a:pPr marL="12700">
              <a:lnSpc>
                <a:spcPts val="4900"/>
              </a:lnSpc>
            </a:pPr>
            <a:r>
              <a:rPr sz="4300" spc="-10" dirty="0">
                <a:solidFill>
                  <a:srgbClr val="F89C1B"/>
                </a:solidFill>
                <a:latin typeface="Arial"/>
                <a:cs typeface="Arial"/>
              </a:rPr>
              <a:t>Georgia </a:t>
            </a:r>
            <a:r>
              <a:rPr sz="4300" spc="-5" dirty="0">
                <a:solidFill>
                  <a:srgbClr val="F89C1B"/>
                </a:solidFill>
                <a:latin typeface="Arial"/>
                <a:cs typeface="Arial"/>
              </a:rPr>
              <a:t>Council on </a:t>
            </a:r>
            <a:r>
              <a:rPr sz="4300" spc="-10" dirty="0">
                <a:solidFill>
                  <a:srgbClr val="F89C1B"/>
                </a:solidFill>
                <a:latin typeface="Arial"/>
                <a:cs typeface="Arial"/>
              </a:rPr>
              <a:t>Substance</a:t>
            </a:r>
            <a:r>
              <a:rPr sz="4300" spc="-229" dirty="0">
                <a:solidFill>
                  <a:srgbClr val="F89C1B"/>
                </a:solidFill>
                <a:latin typeface="Arial"/>
                <a:cs typeface="Arial"/>
              </a:rPr>
              <a:t> </a:t>
            </a:r>
            <a:r>
              <a:rPr sz="4300" spc="-10" dirty="0">
                <a:solidFill>
                  <a:srgbClr val="F89C1B"/>
                </a:solidFill>
                <a:latin typeface="Arial"/>
                <a:cs typeface="Arial"/>
              </a:rPr>
              <a:t>Abuse</a:t>
            </a:r>
            <a:endParaRPr sz="43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12192000" cy="6858000"/>
          </a:xfrm>
          <a:custGeom>
            <a:avLst/>
            <a:gdLst/>
            <a:ahLst/>
            <a:cxnLst/>
            <a:rect l="l" t="t" r="r" b="b"/>
            <a:pathLst>
              <a:path w="12192000" h="6858000">
                <a:moveTo>
                  <a:pt x="12192000" y="0"/>
                </a:moveTo>
                <a:lnTo>
                  <a:pt x="0" y="0"/>
                </a:lnTo>
                <a:lnTo>
                  <a:pt x="0" y="6858000"/>
                </a:lnTo>
                <a:lnTo>
                  <a:pt x="12192000" y="6858000"/>
                </a:lnTo>
                <a:lnTo>
                  <a:pt x="12192000" y="0"/>
                </a:lnTo>
                <a:close/>
              </a:path>
            </a:pathLst>
          </a:custGeom>
          <a:solidFill>
            <a:srgbClr val="1D185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870375" y="1676400"/>
            <a:ext cx="4430395" cy="9398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6000" spc="-5" dirty="0">
                <a:solidFill>
                  <a:srgbClr val="F89C1B"/>
                </a:solidFill>
              </a:rPr>
              <a:t>Action</a:t>
            </a:r>
            <a:r>
              <a:rPr sz="6000" spc="-75" dirty="0">
                <a:solidFill>
                  <a:srgbClr val="F89C1B"/>
                </a:solidFill>
              </a:rPr>
              <a:t> </a:t>
            </a:r>
            <a:r>
              <a:rPr sz="6000" dirty="0">
                <a:solidFill>
                  <a:srgbClr val="F89C1B"/>
                </a:solidFill>
              </a:rPr>
              <a:t>Items:</a:t>
            </a:r>
            <a:endParaRPr sz="6000"/>
          </a:p>
        </p:txBody>
      </p:sp>
      <p:sp>
        <p:nvSpPr>
          <p:cNvPr id="4" name="object 4"/>
          <p:cNvSpPr txBox="1"/>
          <p:nvPr/>
        </p:nvSpPr>
        <p:spPr>
          <a:xfrm>
            <a:off x="870374" y="2821170"/>
            <a:ext cx="8426026" cy="168764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870585" indent="-858519">
              <a:lnSpc>
                <a:spcPct val="100000"/>
              </a:lnSpc>
              <a:spcBef>
                <a:spcPts val="100"/>
              </a:spcBef>
              <a:buFont typeface="Arial" panose="020B0604020202020204" pitchFamily="34" charset="0"/>
              <a:buChar char="•"/>
              <a:tabLst>
                <a:tab pos="870585" algn="l"/>
                <a:tab pos="871219" algn="l"/>
              </a:tabLst>
            </a:pPr>
            <a:r>
              <a:rPr lang="en-US" sz="3600" dirty="0">
                <a:solidFill>
                  <a:schemeClr val="accent6"/>
                </a:solidFill>
              </a:rPr>
              <a:t>Board Meeting Minutes – June 11, 2020</a:t>
            </a:r>
          </a:p>
          <a:p>
            <a:pPr marL="870585" indent="-858519">
              <a:lnSpc>
                <a:spcPct val="100000"/>
              </a:lnSpc>
              <a:spcBef>
                <a:spcPts val="100"/>
              </a:spcBef>
              <a:buFont typeface="Arial" panose="020B0604020202020204" pitchFamily="34" charset="0"/>
              <a:buChar char="•"/>
              <a:tabLst>
                <a:tab pos="870585" algn="l"/>
                <a:tab pos="871219" algn="l"/>
              </a:tabLst>
            </a:pPr>
            <a:r>
              <a:rPr lang="en-US" sz="3600" dirty="0">
                <a:solidFill>
                  <a:schemeClr val="accent6"/>
                </a:solidFill>
              </a:rPr>
              <a:t>Special Called Board Meeting Minutes – July 14, 2020</a:t>
            </a:r>
            <a:endParaRPr sz="3600" dirty="0">
              <a:solidFill>
                <a:schemeClr val="accent6"/>
              </a:solidFill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93386" y="1692370"/>
            <a:ext cx="7163434" cy="8483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5400" dirty="0">
                <a:solidFill>
                  <a:srgbClr val="F89C1B"/>
                </a:solidFill>
                <a:latin typeface="Arial"/>
                <a:cs typeface="Arial"/>
              </a:rPr>
              <a:t>Commissioner’s</a:t>
            </a:r>
            <a:r>
              <a:rPr sz="5400" spc="-50" dirty="0">
                <a:solidFill>
                  <a:srgbClr val="F89C1B"/>
                </a:solidFill>
                <a:latin typeface="Arial"/>
                <a:cs typeface="Arial"/>
              </a:rPr>
              <a:t> </a:t>
            </a:r>
            <a:r>
              <a:rPr sz="5400" spc="-5" dirty="0">
                <a:solidFill>
                  <a:srgbClr val="F89C1B"/>
                </a:solidFill>
                <a:latin typeface="Arial"/>
                <a:cs typeface="Arial"/>
              </a:rPr>
              <a:t>Report</a:t>
            </a:r>
            <a:endParaRPr sz="54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893386" y="3193510"/>
            <a:ext cx="3726815" cy="1270000"/>
          </a:xfrm>
          <a:prstGeom prst="rect">
            <a:avLst/>
          </a:prstGeom>
        </p:spPr>
        <p:txBody>
          <a:bodyPr vert="horz" wrap="square" lIns="0" tIns="86360" rIns="0" bIns="0" rtlCol="0">
            <a:spAutoFit/>
          </a:bodyPr>
          <a:lstStyle/>
          <a:p>
            <a:pPr marL="12700" marR="5080">
              <a:lnSpc>
                <a:spcPts val="4640"/>
              </a:lnSpc>
              <a:spcBef>
                <a:spcPts val="680"/>
              </a:spcBef>
            </a:pPr>
            <a:r>
              <a:rPr sz="4300" spc="-5" dirty="0">
                <a:solidFill>
                  <a:srgbClr val="F89C1B"/>
                </a:solidFill>
                <a:latin typeface="Arial"/>
                <a:cs typeface="Arial"/>
              </a:rPr>
              <a:t>Judy</a:t>
            </a:r>
            <a:r>
              <a:rPr sz="4300" spc="-60" dirty="0">
                <a:solidFill>
                  <a:srgbClr val="F89C1B"/>
                </a:solidFill>
                <a:latin typeface="Arial"/>
                <a:cs typeface="Arial"/>
              </a:rPr>
              <a:t> </a:t>
            </a:r>
            <a:r>
              <a:rPr sz="4300" spc="-5" dirty="0">
                <a:solidFill>
                  <a:srgbClr val="F89C1B"/>
                </a:solidFill>
                <a:latin typeface="Arial"/>
                <a:cs typeface="Arial"/>
              </a:rPr>
              <a:t>Fitzgerald  Commissioner</a:t>
            </a:r>
            <a:endParaRPr sz="43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432560" y="0"/>
            <a:ext cx="9326880" cy="2490470"/>
          </a:xfrm>
          <a:custGeom>
            <a:avLst/>
            <a:gdLst/>
            <a:ahLst/>
            <a:cxnLst/>
            <a:rect l="l" t="t" r="r" b="b"/>
            <a:pathLst>
              <a:path w="9326880" h="2490470">
                <a:moveTo>
                  <a:pt x="9326880" y="0"/>
                </a:moveTo>
                <a:lnTo>
                  <a:pt x="0" y="0"/>
                </a:lnTo>
                <a:lnTo>
                  <a:pt x="0" y="2490216"/>
                </a:lnTo>
                <a:lnTo>
                  <a:pt x="9326880" y="2490216"/>
                </a:lnTo>
                <a:lnTo>
                  <a:pt x="9326880" y="0"/>
                </a:lnTo>
                <a:close/>
              </a:path>
            </a:pathLst>
          </a:custGeom>
          <a:solidFill>
            <a:srgbClr val="1D1852"/>
          </a:solidFill>
        </p:spPr>
        <p:txBody>
          <a:bodyPr wrap="square" lIns="0" tIns="0" rIns="0" bIns="0" rtlCol="0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1447914" y="5070695"/>
            <a:ext cx="921245" cy="133084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929920" y="5390351"/>
            <a:ext cx="421449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lvl="0" indent="0" algn="l" defTabSz="914400" rtl="0" eaLnBrk="1" fontAlgn="auto" latinLnBrk="0" hangingPunct="1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800" b="0" i="0" u="none" strike="noStrike" kern="1200" cap="none" spc="-5" normalizeH="0" baseline="0" noProof="0" dirty="0">
                <a:ln>
                  <a:noFill/>
                </a:ln>
                <a:solidFill>
                  <a:srgbClr val="1D1852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Georgia </a:t>
            </a:r>
            <a:r>
              <a:rPr kumimoji="0" sz="1800" b="0" i="0" u="none" strike="noStrike" kern="1200" cap="none" spc="-10" normalizeH="0" baseline="0" noProof="0" dirty="0">
                <a:ln>
                  <a:noFill/>
                </a:ln>
                <a:solidFill>
                  <a:srgbClr val="1D1852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Department </a:t>
            </a:r>
            <a:r>
              <a:rPr kumimoji="0" sz="1800" b="0" i="0" u="none" strike="noStrike" kern="1200" cap="none" spc="-5" normalizeH="0" baseline="0" noProof="0" dirty="0">
                <a:ln>
                  <a:noFill/>
                </a:ln>
                <a:solidFill>
                  <a:srgbClr val="1D1852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of </a:t>
            </a:r>
            <a:r>
              <a:rPr kumimoji="0" sz="1800" b="0" i="0" u="none" strike="noStrike" kern="1200" cap="none" spc="-10" normalizeH="0" baseline="0" noProof="0" dirty="0">
                <a:ln>
                  <a:noFill/>
                </a:ln>
                <a:solidFill>
                  <a:srgbClr val="1D1852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Behavioral </a:t>
            </a:r>
            <a:r>
              <a:rPr kumimoji="0" sz="1800" b="0" i="0" u="none" strike="noStrike" kern="1200" cap="none" spc="-5" normalizeH="0" baseline="0" noProof="0" dirty="0">
                <a:ln>
                  <a:noFill/>
                </a:ln>
                <a:solidFill>
                  <a:srgbClr val="1D1852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Health  </a:t>
            </a:r>
            <a:r>
              <a:rPr kumimoji="0" sz="1800" b="0" i="0" u="none" strike="noStrike" kern="1200" cap="none" spc="0" normalizeH="0" baseline="0" noProof="0" dirty="0">
                <a:ln>
                  <a:noFill/>
                </a:ln>
                <a:solidFill>
                  <a:srgbClr val="1D1852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&amp; </a:t>
            </a:r>
            <a:r>
              <a:rPr kumimoji="0" sz="1800" b="0" i="0" u="none" strike="noStrike" kern="1200" cap="none" spc="-10" normalizeH="0" baseline="0" noProof="0" dirty="0">
                <a:ln>
                  <a:noFill/>
                </a:ln>
                <a:solidFill>
                  <a:srgbClr val="1D1852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Developmental</a:t>
            </a:r>
            <a:r>
              <a:rPr kumimoji="0" sz="1800" b="0" i="0" u="none" strike="noStrike" kern="1200" cap="none" spc="15" normalizeH="0" baseline="0" noProof="0" dirty="0">
                <a:ln>
                  <a:noFill/>
                </a:ln>
                <a:solidFill>
                  <a:srgbClr val="1D1852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sz="1800" b="0" i="0" u="none" strike="noStrike" kern="1200" cap="none" spc="-10" normalizeH="0" baseline="0" noProof="0" dirty="0">
                <a:ln>
                  <a:noFill/>
                </a:ln>
                <a:solidFill>
                  <a:srgbClr val="1D1852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Disabilities</a:t>
            </a: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2583100" y="1629646"/>
            <a:ext cx="6941820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95"/>
              </a:spcBef>
            </a:pPr>
            <a:r>
              <a:rPr spc="-5" dirty="0"/>
              <a:t>Legislative Update</a:t>
            </a:r>
          </a:p>
        </p:txBody>
      </p:sp>
      <p:sp>
        <p:nvSpPr>
          <p:cNvPr id="6" name="object 6"/>
          <p:cNvSpPr/>
          <p:nvPr/>
        </p:nvSpPr>
        <p:spPr>
          <a:xfrm>
            <a:off x="1432560" y="4841747"/>
            <a:ext cx="9326245" cy="0"/>
          </a:xfrm>
          <a:custGeom>
            <a:avLst/>
            <a:gdLst/>
            <a:ahLst/>
            <a:cxnLst/>
            <a:rect l="l" t="t" r="r" b="b"/>
            <a:pathLst>
              <a:path w="9326245">
                <a:moveTo>
                  <a:pt x="0" y="0"/>
                </a:moveTo>
                <a:lnTo>
                  <a:pt x="9325991" y="0"/>
                </a:lnTo>
              </a:path>
            </a:pathLst>
          </a:custGeom>
          <a:ln w="6096">
            <a:solidFill>
              <a:srgbClr val="1D1852"/>
            </a:solidFill>
          </a:ln>
        </p:spPr>
        <p:txBody>
          <a:bodyPr wrap="square" lIns="0" tIns="0" rIns="0" bIns="0" rtlCol="0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511743" y="3076860"/>
            <a:ext cx="2618105" cy="909319"/>
          </a:xfrm>
          <a:prstGeom prst="rect">
            <a:avLst/>
          </a:prstGeom>
        </p:spPr>
        <p:txBody>
          <a:bodyPr vert="horz" wrap="square" lIns="0" tIns="88900" rIns="0" bIns="0" rtlCol="0">
            <a:spAutoFit/>
          </a:bodyPr>
          <a:lstStyle/>
          <a:p>
            <a:pPr marL="12700" marR="0" lvl="0" indent="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2400" b="1" i="0" u="none" strike="noStrike" kern="1200" cap="none" spc="-5" normalizeH="0" baseline="0" noProof="0" dirty="0">
                <a:ln>
                  <a:noFill/>
                </a:ln>
                <a:solidFill>
                  <a:srgbClr val="1D1852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Doug</a:t>
            </a:r>
            <a:r>
              <a:rPr kumimoji="0" sz="2400" b="1" i="0" u="none" strike="noStrike" kern="1200" cap="none" spc="-15" normalizeH="0" baseline="0" noProof="0" dirty="0">
                <a:ln>
                  <a:noFill/>
                </a:ln>
                <a:solidFill>
                  <a:srgbClr val="1D1852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sz="2400" b="1" i="0" u="none" strike="noStrike" kern="1200" cap="none" spc="-5" normalizeH="0" baseline="0" noProof="0" dirty="0">
                <a:ln>
                  <a:noFill/>
                </a:ln>
                <a:solidFill>
                  <a:srgbClr val="1D1852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Reineke</a:t>
            </a:r>
            <a:endParaRPr kumimoji="0" sz="2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  <a:p>
            <a:pPr marL="1270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2400" b="0" i="0" u="none" strike="noStrike" kern="1200" cap="none" spc="-5" normalizeH="0" baseline="0" noProof="0" dirty="0">
                <a:ln>
                  <a:noFill/>
                </a:ln>
                <a:solidFill>
                  <a:srgbClr val="1D1852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Legislative</a:t>
            </a:r>
            <a:r>
              <a:rPr kumimoji="0" sz="2400" b="0" i="0" u="none" strike="noStrike" kern="1200" cap="none" spc="-40" normalizeH="0" baseline="0" noProof="0" dirty="0">
                <a:ln>
                  <a:noFill/>
                </a:ln>
                <a:solidFill>
                  <a:srgbClr val="1D1852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sz="2400" b="0" i="0" u="none" strike="noStrike" kern="1200" cap="none" spc="-5" normalizeH="0" baseline="0" noProof="0" dirty="0">
                <a:ln>
                  <a:noFill/>
                </a:ln>
                <a:solidFill>
                  <a:srgbClr val="1D1852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Director</a:t>
            </a:r>
            <a:endParaRPr kumimoji="0" sz="2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2020 Session Timeline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600200"/>
            <a:ext cx="10515600" cy="4336774"/>
          </a:xfrm>
        </p:spPr>
        <p:txBody>
          <a:bodyPr>
            <a:normAutofit fontScale="92500"/>
          </a:bodyPr>
          <a:lstStyle/>
          <a:p>
            <a:r>
              <a:rPr lang="en-US" dirty="0">
                <a:latin typeface="+mn-lt"/>
              </a:rPr>
              <a:t>January 13</a:t>
            </a:r>
            <a:r>
              <a:rPr lang="en-US" baseline="30000" dirty="0">
                <a:latin typeface="+mn-lt"/>
              </a:rPr>
              <a:t>th</a:t>
            </a:r>
            <a:r>
              <a:rPr lang="en-US" dirty="0">
                <a:latin typeface="+mn-lt"/>
              </a:rPr>
              <a:t> - 2020 session kicks off</a:t>
            </a:r>
          </a:p>
          <a:p>
            <a:r>
              <a:rPr lang="en-US" dirty="0">
                <a:latin typeface="+mn-lt"/>
              </a:rPr>
              <a:t>March 12</a:t>
            </a:r>
            <a:r>
              <a:rPr lang="en-US" baseline="30000" dirty="0">
                <a:latin typeface="+mn-lt"/>
              </a:rPr>
              <a:t>th</a:t>
            </a:r>
            <a:r>
              <a:rPr lang="en-US" dirty="0">
                <a:latin typeface="+mn-lt"/>
              </a:rPr>
              <a:t> - 28th day of session (Crossover Day)</a:t>
            </a:r>
          </a:p>
          <a:p>
            <a:r>
              <a:rPr lang="en-US" dirty="0">
                <a:latin typeface="+mn-lt"/>
              </a:rPr>
              <a:t>March 13</a:t>
            </a:r>
            <a:r>
              <a:rPr lang="en-US" baseline="30000" dirty="0">
                <a:latin typeface="+mn-lt"/>
              </a:rPr>
              <a:t>th</a:t>
            </a:r>
            <a:r>
              <a:rPr lang="en-US" dirty="0">
                <a:latin typeface="+mn-lt"/>
              </a:rPr>
              <a:t> - The legislative session is paused on 29th legislative day</a:t>
            </a:r>
          </a:p>
          <a:p>
            <a:r>
              <a:rPr lang="en-US" dirty="0">
                <a:latin typeface="+mn-lt"/>
              </a:rPr>
              <a:t>March 16</a:t>
            </a:r>
            <a:r>
              <a:rPr lang="en-US" baseline="30000" dirty="0">
                <a:latin typeface="+mn-lt"/>
              </a:rPr>
              <a:t>th</a:t>
            </a:r>
            <a:r>
              <a:rPr lang="en-US" dirty="0">
                <a:latin typeface="+mn-lt"/>
              </a:rPr>
              <a:t> - General Assembly convened rare special session to grant Gov. Kemp new authorities to respond to the coronavirus pandemic.</a:t>
            </a:r>
          </a:p>
          <a:p>
            <a:r>
              <a:rPr lang="en-US" dirty="0">
                <a:latin typeface="+mn-lt"/>
              </a:rPr>
              <a:t>June 15</a:t>
            </a:r>
            <a:r>
              <a:rPr lang="en-US" baseline="30000" dirty="0">
                <a:latin typeface="+mn-lt"/>
              </a:rPr>
              <a:t>th</a:t>
            </a:r>
            <a:r>
              <a:rPr lang="en-US" dirty="0">
                <a:latin typeface="+mn-lt"/>
              </a:rPr>
              <a:t> - Legislative session continues on day 30 </a:t>
            </a:r>
          </a:p>
          <a:p>
            <a:r>
              <a:rPr lang="en-US" dirty="0">
                <a:latin typeface="+mn-lt"/>
              </a:rPr>
              <a:t>June 26</a:t>
            </a:r>
            <a:r>
              <a:rPr lang="en-US" baseline="30000" dirty="0">
                <a:latin typeface="+mn-lt"/>
              </a:rPr>
              <a:t>th</a:t>
            </a:r>
            <a:r>
              <a:rPr lang="en-US" dirty="0">
                <a:latin typeface="+mn-lt"/>
              </a:rPr>
              <a:t> - Sine Die:  Governor had forty days to review legislation and either sign or veto specific measures. Otherwise, any measure on which the Governor decided to take no action became law. ﻿</a:t>
            </a:r>
          </a:p>
        </p:txBody>
      </p:sp>
    </p:spTree>
    <p:extLst>
      <p:ext uri="{BB962C8B-B14F-4D97-AF65-F5344CB8AC3E}">
        <p14:creationId xmlns:p14="http://schemas.microsoft.com/office/powerpoint/2010/main" val="11474999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Theme">
  <a:themeElements>
    <a:clrScheme name="Custom 30">
      <a:dk1>
        <a:srgbClr val="000000"/>
      </a:dk1>
      <a:lt1>
        <a:srgbClr val="FFFFFF"/>
      </a:lt1>
      <a:dk2>
        <a:srgbClr val="1D1953"/>
      </a:dk2>
      <a:lt2>
        <a:srgbClr val="E7E6E6"/>
      </a:lt2>
      <a:accent1>
        <a:srgbClr val="00ADEE"/>
      </a:accent1>
      <a:accent2>
        <a:srgbClr val="8CC63F"/>
      </a:accent2>
      <a:accent3>
        <a:srgbClr val="A5A5A5"/>
      </a:accent3>
      <a:accent4>
        <a:srgbClr val="F89C1B"/>
      </a:accent4>
      <a:accent5>
        <a:srgbClr val="016AB5"/>
      </a:accent5>
      <a:accent6>
        <a:srgbClr val="F87A00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2_Office Theme">
  <a:themeElements>
    <a:clrScheme name="Custom 30">
      <a:dk1>
        <a:srgbClr val="000000"/>
      </a:dk1>
      <a:lt1>
        <a:srgbClr val="FFFFFF"/>
      </a:lt1>
      <a:dk2>
        <a:srgbClr val="1D1953"/>
      </a:dk2>
      <a:lt2>
        <a:srgbClr val="E7E6E6"/>
      </a:lt2>
      <a:accent1>
        <a:srgbClr val="00ADEE"/>
      </a:accent1>
      <a:accent2>
        <a:srgbClr val="8CC63F"/>
      </a:accent2>
      <a:accent3>
        <a:srgbClr val="A5A5A5"/>
      </a:accent3>
      <a:accent4>
        <a:srgbClr val="F89C1B"/>
      </a:accent4>
      <a:accent5>
        <a:srgbClr val="016AB5"/>
      </a:accent5>
      <a:accent6>
        <a:srgbClr val="F87A00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4443</TotalTime>
  <Words>832</Words>
  <Application>Microsoft Office PowerPoint</Application>
  <PresentationFormat>Widescreen</PresentationFormat>
  <Paragraphs>143</Paragraphs>
  <Slides>23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23</vt:i4>
      </vt:variant>
    </vt:vector>
  </HeadingPairs>
  <TitlesOfParts>
    <vt:vector size="32" baseType="lpstr">
      <vt:lpstr>Arial</vt:lpstr>
      <vt:lpstr>Arial</vt:lpstr>
      <vt:lpstr>Arial Black</vt:lpstr>
      <vt:lpstr>Calibri</vt:lpstr>
      <vt:lpstr>Georgia</vt:lpstr>
      <vt:lpstr>Wingdings</vt:lpstr>
      <vt:lpstr>Office Theme</vt:lpstr>
      <vt:lpstr>1_Office Theme</vt:lpstr>
      <vt:lpstr>2_Office Theme</vt:lpstr>
      <vt:lpstr>Board of Behavioral Health and  Developmental Disabilities</vt:lpstr>
      <vt:lpstr>Agenda</vt:lpstr>
      <vt:lpstr>PowerPoint Presentation</vt:lpstr>
      <vt:lpstr>PowerPoint Presentation</vt:lpstr>
      <vt:lpstr>Recovery Speaker</vt:lpstr>
      <vt:lpstr>Action Items:</vt:lpstr>
      <vt:lpstr>PowerPoint Presentation</vt:lpstr>
      <vt:lpstr>Legislative Update</vt:lpstr>
      <vt:lpstr>2020 Session Timeline </vt:lpstr>
      <vt:lpstr>House Bills</vt:lpstr>
      <vt:lpstr>Senate Bills</vt:lpstr>
      <vt:lpstr>Proposed AFY21 &amp; FY22 Budgets Submitted for Approval</vt:lpstr>
      <vt:lpstr>PowerPoint Presentation</vt:lpstr>
      <vt:lpstr>DBHDD – Budget Recap</vt:lpstr>
      <vt:lpstr>DBHDD – Budget Recap</vt:lpstr>
      <vt:lpstr>Budget Submission Workload Adjustments</vt:lpstr>
      <vt:lpstr>DBHDD – Workload &amp; FMAP Adjustments</vt:lpstr>
      <vt:lpstr>PowerPoint Presentation</vt:lpstr>
      <vt:lpstr>FY2022 &amp; Beyond Agency Challenges &amp; Opportunities</vt:lpstr>
      <vt:lpstr>PowerPoint Presentation</vt:lpstr>
      <vt:lpstr>PowerPoint Presentation</vt:lpstr>
      <vt:lpstr>Public Comment</vt:lpstr>
      <vt:lpstr>Next Board Meeting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Wendy Klare</dc:creator>
  <cp:lastModifiedBy>Calliet, LaRue</cp:lastModifiedBy>
  <cp:revision>7</cp:revision>
  <dcterms:created xsi:type="dcterms:W3CDTF">2020-08-21T17:27:48Z</dcterms:created>
  <dcterms:modified xsi:type="dcterms:W3CDTF">2020-08-24T20:11:45Z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2020-06-18T00:00:00Z</vt:filetime>
  </property>
  <property fmtid="{D5CDD505-2E9C-101B-9397-08002B2CF9AE}" pid="3" name="Creator">
    <vt:lpwstr>Acrobat PDFMaker 19 for PowerPoint</vt:lpwstr>
  </property>
  <property fmtid="{D5CDD505-2E9C-101B-9397-08002B2CF9AE}" pid="4" name="LastSaved">
    <vt:filetime>2020-08-21T00:00:00Z</vt:filetime>
  </property>
</Properties>
</file>