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4"/>
  </p:sldMasterIdLst>
  <p:notesMasterIdLst>
    <p:notesMasterId r:id="rId12"/>
  </p:notesMasterIdLst>
  <p:sldIdLst>
    <p:sldId id="280" r:id="rId5"/>
    <p:sldId id="282" r:id="rId6"/>
    <p:sldId id="483" r:id="rId7"/>
    <p:sldId id="873" r:id="rId8"/>
    <p:sldId id="617" r:id="rId9"/>
    <p:sldId id="593" r:id="rId10"/>
    <p:sldId id="1161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Roberts" initials="AR" lastIdx="10" clrIdx="0"/>
  <p:cmAuthor id="2" name="Anne Malone" initials="AM" lastIdx="63" clrIdx="1"/>
  <p:cmAuthor id="3" name="Lloyd, Wallace L." initials="LWL" lastIdx="3" clrIdx="2"/>
  <p:cmAuthor id="4" name="Dionysatos, Angelyn" initials="DA" lastIdx="3" clrIdx="3">
    <p:extLst>
      <p:ext uri="{19B8F6BF-5375-455C-9EA6-DF929625EA0E}">
        <p15:presenceInfo xmlns:p15="http://schemas.microsoft.com/office/powerpoint/2012/main" userId="S-1-5-21-2672183100-1227059207-2328873036-786377" providerId="AD"/>
      </p:ext>
    </p:extLst>
  </p:cmAuthor>
  <p:cmAuthor id="5" name="Altman, Tracy" initials="TSA" lastIdx="10" clrIdx="4">
    <p:extLst>
      <p:ext uri="{19B8F6BF-5375-455C-9EA6-DF929625EA0E}">
        <p15:presenceInfo xmlns:p15="http://schemas.microsoft.com/office/powerpoint/2012/main" userId="Altman, Tracy" providerId="None"/>
      </p:ext>
    </p:extLst>
  </p:cmAuthor>
  <p:cmAuthor id="6" name="Sterling, Kelly" initials="SK" lastIdx="2" clrIdx="5">
    <p:extLst>
      <p:ext uri="{19B8F6BF-5375-455C-9EA6-DF929625EA0E}">
        <p15:presenceInfo xmlns:p15="http://schemas.microsoft.com/office/powerpoint/2012/main" userId="Sterling, Kelly" providerId="None"/>
      </p:ext>
    </p:extLst>
  </p:cmAuthor>
  <p:cmAuthor id="7" name="Fielding, Ashley" initials="FA" lastIdx="14" clrIdx="6">
    <p:extLst>
      <p:ext uri="{19B8F6BF-5375-455C-9EA6-DF929625EA0E}">
        <p15:presenceInfo xmlns:p15="http://schemas.microsoft.com/office/powerpoint/2012/main" userId="S::Ashley.Fielding@dbhdd.ga.gov::857c3323-22b4-4a48-b7f5-aa5de8acbfc1" providerId="AD"/>
      </p:ext>
    </p:extLst>
  </p:cmAuthor>
  <p:cmAuthor id="8" name="Gamble, Tracy (Lynn)" initials="GT(" lastIdx="1" clrIdx="7">
    <p:extLst>
      <p:ext uri="{19B8F6BF-5375-455C-9EA6-DF929625EA0E}">
        <p15:presenceInfo xmlns:p15="http://schemas.microsoft.com/office/powerpoint/2012/main" userId="S::tracylynn.gamble@dbhdd.ga.gov::26d32fb4-a1bd-42dc-84e2-4cc87ee8380b" providerId="AD"/>
      </p:ext>
    </p:extLst>
  </p:cmAuthor>
  <p:cmAuthor id="9" name="Peel, Dawn" initials="PD" lastIdx="14" clrIdx="8">
    <p:extLst>
      <p:ext uri="{19B8F6BF-5375-455C-9EA6-DF929625EA0E}">
        <p15:presenceInfo xmlns:p15="http://schemas.microsoft.com/office/powerpoint/2012/main" userId="S::dawn.peel@dbhdd.ga.gov::e9c4e63c-65ee-4588-af0e-5f5909479f8e" providerId="AD"/>
      </p:ext>
    </p:extLst>
  </p:cmAuthor>
  <p:cmAuthor id="10" name="Bourque, Anna" initials="BA" lastIdx="4" clrIdx="9">
    <p:extLst>
      <p:ext uri="{19B8F6BF-5375-455C-9EA6-DF929625EA0E}">
        <p15:presenceInfo xmlns:p15="http://schemas.microsoft.com/office/powerpoint/2012/main" userId="S::anna.bourque@dbhdd.ga.gov::55a26abc-f982-40d3-a8cf-4af2b017aa0c" providerId="AD"/>
      </p:ext>
    </p:extLst>
  </p:cmAuthor>
  <p:cmAuthor id="11" name="Tolleson, Brian" initials="TB" lastIdx="12" clrIdx="10">
    <p:extLst>
      <p:ext uri="{19B8F6BF-5375-455C-9EA6-DF929625EA0E}">
        <p15:presenceInfo xmlns:p15="http://schemas.microsoft.com/office/powerpoint/2012/main" userId="S::brian.tolleson@dbhdd.ga.gov::940c6fb0-b264-477f-9f53-be3acbf6106a" providerId="AD"/>
      </p:ext>
    </p:extLst>
  </p:cmAuthor>
  <p:cmAuthor id="12" name="Tiegreen, Wendy" initials="TW" lastIdx="6" clrIdx="11">
    <p:extLst>
      <p:ext uri="{19B8F6BF-5375-455C-9EA6-DF929625EA0E}">
        <p15:presenceInfo xmlns:p15="http://schemas.microsoft.com/office/powerpoint/2012/main" userId="S::wendy.tiegreen@dbhdd.ga.gov::f7b2a92b-8a3a-458c-b1d4-8a717a156d3c" providerId="AD"/>
      </p:ext>
    </p:extLst>
  </p:cmAuthor>
  <p:cmAuthor id="13" name="Kennedy" initials="K" lastIdx="18" clrIdx="12">
    <p:extLst>
      <p:ext uri="{19B8F6BF-5375-455C-9EA6-DF929625EA0E}">
        <p15:presenceInfo xmlns:p15="http://schemas.microsoft.com/office/powerpoint/2012/main" userId="Kennedy" providerId="None"/>
      </p:ext>
    </p:extLst>
  </p:cmAuthor>
  <p:cmAuthor id="14" name="Agathe E Wallin" initials="AEW" lastIdx="2" clrIdx="13">
    <p:extLst>
      <p:ext uri="{19B8F6BF-5375-455C-9EA6-DF929625EA0E}">
        <p15:presenceInfo xmlns:p15="http://schemas.microsoft.com/office/powerpoint/2012/main" userId="S::Agathe.Wallin@ey.com::f3266048-1037-4253-b340-3294eb26fcaa" providerId="AD"/>
      </p:ext>
    </p:extLst>
  </p:cmAuthor>
  <p:cmAuthor id="15" name="Emily" initials="E" lastIdx="2" clrIdx="14">
    <p:extLst>
      <p:ext uri="{19B8F6BF-5375-455C-9EA6-DF929625EA0E}">
        <p15:presenceInfo xmlns:p15="http://schemas.microsoft.com/office/powerpoint/2012/main" userId="Emily" providerId="None"/>
      </p:ext>
    </p:extLst>
  </p:cmAuthor>
  <p:cmAuthor id="16" name="Polacek, Michael" initials="PM" lastIdx="2" clrIdx="15">
    <p:extLst>
      <p:ext uri="{19B8F6BF-5375-455C-9EA6-DF929625EA0E}">
        <p15:presenceInfo xmlns:p15="http://schemas.microsoft.com/office/powerpoint/2012/main" userId="S::michael.polacek@dbhdd.ga.gov::ce9ac84b-7845-45a6-b3da-fed05e5c6a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763"/>
    <a:srgbClr val="C8A635"/>
    <a:srgbClr val="72FF62"/>
    <a:srgbClr val="8CC63F"/>
    <a:srgbClr val="F9A519"/>
    <a:srgbClr val="00ADE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5"/>
    <p:restoredTop sz="88897" autoAdjust="0"/>
  </p:normalViewPr>
  <p:slideViewPr>
    <p:cSldViewPr snapToGrid="0" snapToObjects="1">
      <p:cViewPr varScale="1">
        <p:scale>
          <a:sx n="101" d="100"/>
          <a:sy n="101" d="100"/>
        </p:scale>
        <p:origin x="91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98"/>
    </p:cViewPr>
  </p:sorterViewPr>
  <p:notesViewPr>
    <p:cSldViewPr snapToGrid="0" snapToObjects="1">
      <p:cViewPr>
        <p:scale>
          <a:sx n="110" d="100"/>
          <a:sy n="110" d="100"/>
        </p:scale>
        <p:origin x="2054" y="-145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 b="0" i="0">
                <a:latin typeface="Arial" charset="0"/>
              </a:defRPr>
            </a:lvl1pPr>
          </a:lstStyle>
          <a:p>
            <a:fld id="{A022A3E3-165D-6848-B2B3-96685D1A451D}" type="datetimeFigureOut">
              <a:rPr lang="en-US" smtClean="0"/>
              <a:pPr/>
              <a:t>6/27/2022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4" rIns="93167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7" tIns="46584" rIns="93167" bIns="4658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 b="0" i="0">
                <a:latin typeface="Arial" charset="0"/>
              </a:defRPr>
            </a:lvl1pPr>
          </a:lstStyle>
          <a:p>
            <a:fld id="{7FB651BC-EB9F-6142-A903-B8BCAD1993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51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2286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4572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6858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914400" indent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764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220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501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618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5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108D0-3CDA-4E00-A1A9-0EEC177F0F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346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51BC-EB9F-6142-A903-B8BCAD1993C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7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Stack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1638" y="1447800"/>
            <a:ext cx="11339512" cy="685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1637" y="2133600"/>
            <a:ext cx="11302501" cy="4225493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563041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034666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5" y="1371600"/>
            <a:ext cx="7116065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8026401" y="1371600"/>
            <a:ext cx="3759199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7772400" y="1332705"/>
            <a:ext cx="1" cy="477316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460910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cussi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23900"/>
            <a:ext cx="8686800" cy="1371600"/>
          </a:xfrm>
        </p:spPr>
        <p:txBody>
          <a:bodyPr anchor="ctr" anchorCtr="0">
            <a:normAutofit/>
          </a:bodyPr>
          <a:lstStyle>
            <a:lvl1pPr algn="l">
              <a:defRPr sz="2800" b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Oval 6"/>
          <p:cNvSpPr/>
          <p:nvPr userDrawn="1"/>
        </p:nvSpPr>
        <p:spPr>
          <a:xfrm>
            <a:off x="1219200" y="723900"/>
            <a:ext cx="1371600" cy="1371600"/>
          </a:xfrm>
          <a:prstGeom prst="ellipse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i="0" dirty="0">
                <a:latin typeface="Arial Black" charset="0"/>
                <a:ea typeface="Arial Black" charset="0"/>
                <a:cs typeface="Arial Black" charset="0"/>
              </a:rPr>
              <a:t>?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8600" y="2584450"/>
            <a:ext cx="11734800" cy="3587750"/>
          </a:xfrm>
          <a:prstGeom prst="rect">
            <a:avLst/>
          </a:prstGeom>
          <a:solidFill>
            <a:srgbClr val="3C5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722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60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6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ver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77000" y="1447800"/>
            <a:ext cx="5105400" cy="472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ounded Rectangular Callout 4" descr="speech bubble"/>
          <p:cNvSpPr/>
          <p:nvPr userDrawn="1"/>
        </p:nvSpPr>
        <p:spPr>
          <a:xfrm>
            <a:off x="914400" y="1447800"/>
            <a:ext cx="4114800" cy="3429000"/>
          </a:xfrm>
          <a:prstGeom prst="wedgeRoundRectCallout">
            <a:avLst>
              <a:gd name="adj1" fmla="val 76698"/>
              <a:gd name="adj2" fmla="val -268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43000" y="1676400"/>
            <a:ext cx="3657600" cy="2971800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660744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498738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out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371600" y="1600200"/>
            <a:ext cx="9296400" cy="106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71600" y="1600200"/>
            <a:ext cx="9296400" cy="106680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1371600" y="2819400"/>
            <a:ext cx="9296400" cy="3429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289177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409075" y="4419600"/>
            <a:ext cx="9296400" cy="17188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00331" y="4419600"/>
            <a:ext cx="9296400" cy="1718872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36380" y="1391312"/>
            <a:ext cx="11349220" cy="2362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937912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6B10633E-B5BF-7C48-9753-DDAD0C53CC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928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34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2" r:id="rId18"/>
    <p:sldLayoutId id="214748374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2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 baseline="0">
          <a:solidFill>
            <a:schemeClr val="tx2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497" y="4687321"/>
            <a:ext cx="896964" cy="1323861"/>
          </a:xfrm>
          <a:prstGeom prst="rect">
            <a:avLst/>
          </a:prstGeom>
        </p:spPr>
      </p:pic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4447308" y="3754438"/>
            <a:ext cx="7606147" cy="394481"/>
          </a:xfrm>
        </p:spPr>
        <p:txBody>
          <a:bodyPr>
            <a:normAutofit/>
          </a:bodyPr>
          <a:lstStyle/>
          <a:p>
            <a:r>
              <a:rPr lang="en-US" sz="1700" dirty="0"/>
              <a:t>Georgia Department of Behavioral Health &amp; Developmental Disabilities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902200" y="1908619"/>
            <a:ext cx="668020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75199" y="513812"/>
            <a:ext cx="680720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dirty="0">
                <a:solidFill>
                  <a:schemeClr val="tx2"/>
                </a:solidFill>
                <a:latin typeface="Arial"/>
                <a:cs typeface="Arial"/>
              </a:rPr>
              <a:t>Behavioral Health </a:t>
            </a:r>
            <a:br>
              <a:rPr lang="en-US" sz="3600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en-US" sz="3600" dirty="0">
                <a:solidFill>
                  <a:schemeClr val="tx2"/>
                </a:solidFill>
                <a:latin typeface="Arial"/>
                <a:cs typeface="Arial"/>
              </a:rPr>
              <a:t>Coordinating Council Meeting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75199" y="5213493"/>
            <a:ext cx="5504514" cy="78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</a:pPr>
            <a:endParaRPr lang="en-US" sz="2000" dirty="0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June 27, 2022</a:t>
            </a:r>
          </a:p>
        </p:txBody>
      </p:sp>
    </p:spTree>
    <p:extLst>
      <p:ext uri="{BB962C8B-B14F-4D97-AF65-F5344CB8AC3E}">
        <p14:creationId xmlns:p14="http://schemas.microsoft.com/office/powerpoint/2010/main" val="1043128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77447"/>
            <a:ext cx="12192000" cy="56805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half" idx="1"/>
          </p:nvPr>
        </p:nvSpPr>
        <p:spPr>
          <a:xfrm>
            <a:off x="838200" y="1997358"/>
            <a:ext cx="4699000" cy="518840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Roll Call / Call to Order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Action Items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Next Meeting Date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838200" y="195080"/>
            <a:ext cx="10896600" cy="1325563"/>
          </a:xfrm>
        </p:spPr>
        <p:txBody>
          <a:bodyPr/>
          <a:lstStyle/>
          <a:p>
            <a:r>
              <a:rPr lang="en-US" dirty="0"/>
              <a:t>Agenda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896494" y="1752722"/>
            <a:ext cx="0" cy="454977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838200" y="2753733"/>
            <a:ext cx="435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38200" y="3559202"/>
            <a:ext cx="435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9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814646" y="1709738"/>
            <a:ext cx="9700953" cy="2852737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4"/>
                </a:solidFill>
              </a:rPr>
              <a:t>Roll Call</a:t>
            </a:r>
            <a:br>
              <a:rPr lang="en-US" sz="6000" dirty="0">
                <a:solidFill>
                  <a:schemeClr val="accent4"/>
                </a:solidFill>
              </a:rPr>
            </a:br>
            <a:br>
              <a:rPr lang="en-US" dirty="0">
                <a:solidFill>
                  <a:schemeClr val="accent4"/>
                </a:solidFill>
              </a:rPr>
            </a:br>
            <a:r>
              <a:rPr lang="en-US" sz="4800" dirty="0">
                <a:solidFill>
                  <a:schemeClr val="accent4"/>
                </a:solidFill>
              </a:rPr>
              <a:t>David Sofferin</a:t>
            </a:r>
            <a:br>
              <a:rPr lang="en-US" sz="4800" dirty="0">
                <a:solidFill>
                  <a:schemeClr val="accent4"/>
                </a:solidFill>
              </a:rPr>
            </a:br>
            <a:r>
              <a:rPr lang="en-US" sz="4800" dirty="0">
                <a:solidFill>
                  <a:schemeClr val="accent4"/>
                </a:solidFill>
              </a:rPr>
              <a:t>Director, Public Affairs</a:t>
            </a:r>
            <a:endParaRPr lang="en-US" sz="6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814646" y="1709738"/>
            <a:ext cx="9700953" cy="2852737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4"/>
                </a:solidFill>
              </a:rPr>
              <a:t>Call to Order</a:t>
            </a:r>
            <a:br>
              <a:rPr lang="en-US" sz="6000" dirty="0">
                <a:solidFill>
                  <a:schemeClr val="accent4"/>
                </a:solidFill>
              </a:rPr>
            </a:br>
            <a:br>
              <a:rPr lang="en-US" dirty="0">
                <a:solidFill>
                  <a:schemeClr val="accent4"/>
                </a:solidFill>
              </a:rPr>
            </a:br>
            <a:r>
              <a:rPr lang="en-US" sz="4800" dirty="0">
                <a:solidFill>
                  <a:schemeClr val="accent4"/>
                </a:solidFill>
              </a:rPr>
              <a:t>Judy Fitzgerald</a:t>
            </a:r>
            <a:br>
              <a:rPr lang="en-US" sz="4800" dirty="0">
                <a:solidFill>
                  <a:schemeClr val="accent4"/>
                </a:solidFill>
              </a:rPr>
            </a:br>
            <a:r>
              <a:rPr lang="en-US" sz="4800" dirty="0">
                <a:solidFill>
                  <a:schemeClr val="accent4"/>
                </a:solidFill>
              </a:rPr>
              <a:t>Commissioner</a:t>
            </a:r>
            <a:endParaRPr lang="en-US" sz="6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45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814646" y="1709738"/>
            <a:ext cx="9700953" cy="360156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6000" b="1" dirty="0">
                <a:solidFill>
                  <a:schemeClr val="accent4"/>
                </a:solidFill>
              </a:rPr>
              <a:t>Action Items:</a:t>
            </a:r>
            <a:br>
              <a:rPr lang="en-US" sz="6000" dirty="0">
                <a:solidFill>
                  <a:schemeClr val="accent4"/>
                </a:solidFill>
              </a:rPr>
            </a:br>
            <a:br>
              <a:rPr lang="en-US" dirty="0">
                <a:solidFill>
                  <a:schemeClr val="accent4"/>
                </a:solidFill>
              </a:rPr>
            </a:br>
            <a:br>
              <a:rPr lang="en-US" sz="4000" dirty="0">
                <a:solidFill>
                  <a:schemeClr val="accent4"/>
                </a:solidFill>
              </a:rPr>
            </a:br>
            <a:endParaRPr lang="en-US" sz="6000" dirty="0">
              <a:solidFill>
                <a:schemeClr val="accent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114A51-2C4F-46AF-B771-F3D14E49A904}"/>
              </a:ext>
            </a:extLst>
          </p:cNvPr>
          <p:cNvSpPr txBox="1"/>
          <p:nvPr/>
        </p:nvSpPr>
        <p:spPr>
          <a:xfrm>
            <a:off x="814646" y="3309079"/>
            <a:ext cx="7489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/>
                </a:solidFill>
              </a:rPr>
              <a:t>February 9, 2022, Meeting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/>
                </a:solidFill>
              </a:rPr>
              <a:t>May 11, 2022, Meeting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/>
                </a:solidFill>
              </a:rPr>
              <a:t>2021 BHCC Annual Report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6015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814646" y="1709738"/>
            <a:ext cx="10338036" cy="3192046"/>
          </a:xfrm>
        </p:spPr>
        <p:txBody>
          <a:bodyPr>
            <a:normAutofit/>
          </a:bodyPr>
          <a:lstStyle/>
          <a:p>
            <a:r>
              <a:rPr lang="en-US" sz="6700" dirty="0">
                <a:solidFill>
                  <a:schemeClr val="accent4"/>
                </a:solidFill>
              </a:rPr>
              <a:t>Next BHCC Meeting</a:t>
            </a:r>
            <a:br>
              <a:rPr lang="en-US" sz="6000" dirty="0">
                <a:solidFill>
                  <a:schemeClr val="accent4"/>
                </a:solidFill>
              </a:rPr>
            </a:br>
            <a:br>
              <a:rPr lang="en-US" sz="6000" dirty="0">
                <a:solidFill>
                  <a:schemeClr val="accent4"/>
                </a:solidFill>
              </a:rPr>
            </a:br>
            <a:r>
              <a:rPr lang="en-US" sz="6000" dirty="0">
                <a:solidFill>
                  <a:schemeClr val="accent4"/>
                </a:solidFill>
              </a:rPr>
              <a:t>TBD</a:t>
            </a:r>
          </a:p>
        </p:txBody>
      </p:sp>
    </p:spTree>
    <p:extLst>
      <p:ext uri="{BB962C8B-B14F-4D97-AF65-F5344CB8AC3E}">
        <p14:creationId xmlns:p14="http://schemas.microsoft.com/office/powerpoint/2010/main" val="149969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497" y="4687321"/>
            <a:ext cx="896964" cy="1323861"/>
          </a:xfrm>
          <a:prstGeom prst="rect">
            <a:avLst/>
          </a:prstGeom>
        </p:spPr>
      </p:pic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4447308" y="3754438"/>
            <a:ext cx="7606147" cy="394481"/>
          </a:xfrm>
        </p:spPr>
        <p:txBody>
          <a:bodyPr>
            <a:normAutofit/>
          </a:bodyPr>
          <a:lstStyle/>
          <a:p>
            <a:r>
              <a:rPr lang="en-US" sz="1700" dirty="0"/>
              <a:t>Georgia Department of Behavioral Health &amp;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4164580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0">
      <a:dk1>
        <a:srgbClr val="000000"/>
      </a:dk1>
      <a:lt1>
        <a:srgbClr val="FFFFFF"/>
      </a:lt1>
      <a:dk2>
        <a:srgbClr val="1D1953"/>
      </a:dk2>
      <a:lt2>
        <a:srgbClr val="E7E6E6"/>
      </a:lt2>
      <a:accent1>
        <a:srgbClr val="00ADEE"/>
      </a:accent1>
      <a:accent2>
        <a:srgbClr val="8CC63F"/>
      </a:accent2>
      <a:accent3>
        <a:srgbClr val="A5A5A5"/>
      </a:accent3>
      <a:accent4>
        <a:srgbClr val="F89C1B"/>
      </a:accent4>
      <a:accent5>
        <a:srgbClr val="016AB5"/>
      </a:accent5>
      <a:accent6>
        <a:srgbClr val="F87A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F0D9211D0A3F41A21A7F4C2DF9D23E" ma:contentTypeVersion="5" ma:contentTypeDescription="Create a new document." ma:contentTypeScope="" ma:versionID="f683fc20a580c0fb6beba53357721ee1">
  <xsd:schema xmlns:xsd="http://www.w3.org/2001/XMLSchema" xmlns:xs="http://www.w3.org/2001/XMLSchema" xmlns:p="http://schemas.microsoft.com/office/2006/metadata/properties" xmlns:ns3="da428015-b1c5-48ff-9535-da00ab1337d4" xmlns:ns4="39721a6c-d9b5-45c8-8d51-063b494110a9" targetNamespace="http://schemas.microsoft.com/office/2006/metadata/properties" ma:root="true" ma:fieldsID="7834d45d5a06f6c8dfb603defdb53736" ns3:_="" ns4:_="">
    <xsd:import namespace="da428015-b1c5-48ff-9535-da00ab1337d4"/>
    <xsd:import namespace="39721a6c-d9b5-45c8-8d51-063b494110a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428015-b1c5-48ff-9535-da00ab1337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21a6c-d9b5-45c8-8d51-063b494110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A9FE9B-526D-4911-9402-9FC68E9CD6D3}">
  <ds:schemaRefs>
    <ds:schemaRef ds:uri="http://purl.org/dc/terms/"/>
    <ds:schemaRef ds:uri="http://schemas.openxmlformats.org/package/2006/metadata/core-properties"/>
    <ds:schemaRef ds:uri="39721a6c-d9b5-45c8-8d51-063b494110a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da428015-b1c5-48ff-9535-da00ab1337d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DD004CE-7E20-422B-B82C-FFFA5AD9FF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428015-b1c5-48ff-9535-da00ab1337d4"/>
    <ds:schemaRef ds:uri="39721a6c-d9b5-45c8-8d51-063b494110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5709CE-447C-4BC7-B4E2-7022DF6F3C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124710</TotalTime>
  <Words>95</Words>
  <Application>Microsoft Office PowerPoint</Application>
  <PresentationFormat>Widescreen</PresentationFormat>
  <Paragraphs>23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</vt:lpstr>
      <vt:lpstr>Arial Black</vt:lpstr>
      <vt:lpstr>Georgia</vt:lpstr>
      <vt:lpstr>Wingdings</vt:lpstr>
      <vt:lpstr>Office Theme</vt:lpstr>
      <vt:lpstr>PowerPoint Presentation</vt:lpstr>
      <vt:lpstr>Agenda </vt:lpstr>
      <vt:lpstr>Roll Call  David Sofferin Director, Public Affairs</vt:lpstr>
      <vt:lpstr>Call to Order  Judy Fitzgerald Commissioner</vt:lpstr>
      <vt:lpstr>Action Items:   </vt:lpstr>
      <vt:lpstr>Next BHCC Meeting  TBD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Klare</dc:creator>
  <cp:lastModifiedBy>Carter Jr., Theodore.</cp:lastModifiedBy>
  <cp:revision>1104</cp:revision>
  <cp:lastPrinted>2019-05-15T13:59:08Z</cp:lastPrinted>
  <dcterms:created xsi:type="dcterms:W3CDTF">2017-05-12T16:59:34Z</dcterms:created>
  <dcterms:modified xsi:type="dcterms:W3CDTF">2022-06-27T19:12:10Z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0x010100D8F0D9211D0A3F41A21A7F4C2DF9D23E</vt:lpwstr>
  </property>
</Properties>
</file>