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7" r:id="rId4"/>
  </p:sldMasterIdLst>
  <p:notesMasterIdLst>
    <p:notesMasterId r:id="rId12"/>
  </p:notesMasterIdLst>
  <p:sldIdLst>
    <p:sldId id="280" r:id="rId5"/>
    <p:sldId id="282" r:id="rId6"/>
    <p:sldId id="483" r:id="rId7"/>
    <p:sldId id="873" r:id="rId8"/>
    <p:sldId id="617" r:id="rId9"/>
    <p:sldId id="593" r:id="rId10"/>
    <p:sldId id="1161" r:id="rId11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my Roberts" initials="AR" lastIdx="10" clrIdx="0"/>
  <p:cmAuthor id="2" name="Anne Malone" initials="AM" lastIdx="63" clrIdx="1"/>
  <p:cmAuthor id="3" name="Lloyd, Wallace L." initials="LWL" lastIdx="3" clrIdx="2"/>
  <p:cmAuthor id="4" name="Dionysatos, Angelyn" initials="DA" lastIdx="3" clrIdx="3">
    <p:extLst>
      <p:ext uri="{19B8F6BF-5375-455C-9EA6-DF929625EA0E}">
        <p15:presenceInfo xmlns:p15="http://schemas.microsoft.com/office/powerpoint/2012/main" userId="S-1-5-21-2672183100-1227059207-2328873036-786377" providerId="AD"/>
      </p:ext>
    </p:extLst>
  </p:cmAuthor>
  <p:cmAuthor id="5" name="Altman, Tracy" initials="TSA" lastIdx="10" clrIdx="4">
    <p:extLst>
      <p:ext uri="{19B8F6BF-5375-455C-9EA6-DF929625EA0E}">
        <p15:presenceInfo xmlns:p15="http://schemas.microsoft.com/office/powerpoint/2012/main" userId="Altman, Tracy" providerId="None"/>
      </p:ext>
    </p:extLst>
  </p:cmAuthor>
  <p:cmAuthor id="6" name="Sterling, Kelly" initials="SK" lastIdx="2" clrIdx="5">
    <p:extLst>
      <p:ext uri="{19B8F6BF-5375-455C-9EA6-DF929625EA0E}">
        <p15:presenceInfo xmlns:p15="http://schemas.microsoft.com/office/powerpoint/2012/main" userId="Sterling, Kelly" providerId="None"/>
      </p:ext>
    </p:extLst>
  </p:cmAuthor>
  <p:cmAuthor id="7" name="Fielding, Ashley" initials="FA" lastIdx="14" clrIdx="6">
    <p:extLst>
      <p:ext uri="{19B8F6BF-5375-455C-9EA6-DF929625EA0E}">
        <p15:presenceInfo xmlns:p15="http://schemas.microsoft.com/office/powerpoint/2012/main" userId="S::Ashley.Fielding@dbhdd.ga.gov::857c3323-22b4-4a48-b7f5-aa5de8acbfc1" providerId="AD"/>
      </p:ext>
    </p:extLst>
  </p:cmAuthor>
  <p:cmAuthor id="8" name="Gamble, Tracy (Lynn)" initials="GT(" lastIdx="1" clrIdx="7">
    <p:extLst>
      <p:ext uri="{19B8F6BF-5375-455C-9EA6-DF929625EA0E}">
        <p15:presenceInfo xmlns:p15="http://schemas.microsoft.com/office/powerpoint/2012/main" userId="S::tracylynn.gamble@dbhdd.ga.gov::26d32fb4-a1bd-42dc-84e2-4cc87ee8380b" providerId="AD"/>
      </p:ext>
    </p:extLst>
  </p:cmAuthor>
  <p:cmAuthor id="9" name="Peel, Dawn" initials="PD" lastIdx="14" clrIdx="8">
    <p:extLst>
      <p:ext uri="{19B8F6BF-5375-455C-9EA6-DF929625EA0E}">
        <p15:presenceInfo xmlns:p15="http://schemas.microsoft.com/office/powerpoint/2012/main" userId="S::dawn.peel@dbhdd.ga.gov::e9c4e63c-65ee-4588-af0e-5f5909479f8e" providerId="AD"/>
      </p:ext>
    </p:extLst>
  </p:cmAuthor>
  <p:cmAuthor id="10" name="Bourque, Anna" initials="BA" lastIdx="4" clrIdx="9">
    <p:extLst>
      <p:ext uri="{19B8F6BF-5375-455C-9EA6-DF929625EA0E}">
        <p15:presenceInfo xmlns:p15="http://schemas.microsoft.com/office/powerpoint/2012/main" userId="S::anna.bourque@dbhdd.ga.gov::55a26abc-f982-40d3-a8cf-4af2b017aa0c" providerId="AD"/>
      </p:ext>
    </p:extLst>
  </p:cmAuthor>
  <p:cmAuthor id="11" name="Tolleson, Brian" initials="TB" lastIdx="12" clrIdx="10">
    <p:extLst>
      <p:ext uri="{19B8F6BF-5375-455C-9EA6-DF929625EA0E}">
        <p15:presenceInfo xmlns:p15="http://schemas.microsoft.com/office/powerpoint/2012/main" userId="S::brian.tolleson@dbhdd.ga.gov::940c6fb0-b264-477f-9f53-be3acbf6106a" providerId="AD"/>
      </p:ext>
    </p:extLst>
  </p:cmAuthor>
  <p:cmAuthor id="12" name="Tiegreen, Wendy" initials="TW" lastIdx="6" clrIdx="11">
    <p:extLst>
      <p:ext uri="{19B8F6BF-5375-455C-9EA6-DF929625EA0E}">
        <p15:presenceInfo xmlns:p15="http://schemas.microsoft.com/office/powerpoint/2012/main" userId="S::wendy.tiegreen@dbhdd.ga.gov::f7b2a92b-8a3a-458c-b1d4-8a717a156d3c" providerId="AD"/>
      </p:ext>
    </p:extLst>
  </p:cmAuthor>
  <p:cmAuthor id="13" name="Kennedy" initials="K" lastIdx="18" clrIdx="12">
    <p:extLst>
      <p:ext uri="{19B8F6BF-5375-455C-9EA6-DF929625EA0E}">
        <p15:presenceInfo xmlns:p15="http://schemas.microsoft.com/office/powerpoint/2012/main" userId="Kennedy" providerId="None"/>
      </p:ext>
    </p:extLst>
  </p:cmAuthor>
  <p:cmAuthor id="14" name="Agathe E Wallin" initials="AEW" lastIdx="2" clrIdx="13">
    <p:extLst>
      <p:ext uri="{19B8F6BF-5375-455C-9EA6-DF929625EA0E}">
        <p15:presenceInfo xmlns:p15="http://schemas.microsoft.com/office/powerpoint/2012/main" userId="S::Agathe.Wallin@ey.com::f3266048-1037-4253-b340-3294eb26fcaa" providerId="AD"/>
      </p:ext>
    </p:extLst>
  </p:cmAuthor>
  <p:cmAuthor id="15" name="Emily" initials="E" lastIdx="2" clrIdx="14">
    <p:extLst>
      <p:ext uri="{19B8F6BF-5375-455C-9EA6-DF929625EA0E}">
        <p15:presenceInfo xmlns:p15="http://schemas.microsoft.com/office/powerpoint/2012/main" userId="Emily" providerId="None"/>
      </p:ext>
    </p:extLst>
  </p:cmAuthor>
  <p:cmAuthor id="16" name="Polacek, Michael" initials="PM" lastIdx="2" clrIdx="15">
    <p:extLst>
      <p:ext uri="{19B8F6BF-5375-455C-9EA6-DF929625EA0E}">
        <p15:presenceInfo xmlns:p15="http://schemas.microsoft.com/office/powerpoint/2012/main" userId="S::michael.polacek@dbhdd.ga.gov::ce9ac84b-7845-45a6-b3da-fed05e5c6ab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3763"/>
    <a:srgbClr val="C8A635"/>
    <a:srgbClr val="72FF62"/>
    <a:srgbClr val="8CC63F"/>
    <a:srgbClr val="F9A519"/>
    <a:srgbClr val="00ADEE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35"/>
    <p:restoredTop sz="88897" autoAdjust="0"/>
  </p:normalViewPr>
  <p:slideViewPr>
    <p:cSldViewPr snapToGrid="0" snapToObjects="1">
      <p:cViewPr varScale="1">
        <p:scale>
          <a:sx n="101" d="100"/>
          <a:sy n="101" d="100"/>
        </p:scale>
        <p:origin x="918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198"/>
    </p:cViewPr>
  </p:sorterViewPr>
  <p:notesViewPr>
    <p:cSldViewPr snapToGrid="0" snapToObjects="1">
      <p:cViewPr>
        <p:scale>
          <a:sx n="110" d="100"/>
          <a:sy n="110" d="100"/>
        </p:scale>
        <p:origin x="2054" y="-1459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67" tIns="46584" rIns="93167" bIns="46584" rtlCol="0"/>
          <a:lstStyle>
            <a:lvl1pPr algn="l">
              <a:defRPr sz="1200" b="0" i="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6434"/>
          </a:xfrm>
          <a:prstGeom prst="rect">
            <a:avLst/>
          </a:prstGeom>
        </p:spPr>
        <p:txBody>
          <a:bodyPr vert="horz" lIns="93167" tIns="46584" rIns="93167" bIns="46584" rtlCol="0"/>
          <a:lstStyle>
            <a:lvl1pPr algn="r">
              <a:defRPr sz="1200" b="0" i="0">
                <a:latin typeface="Arial" charset="0"/>
              </a:defRPr>
            </a:lvl1pPr>
          </a:lstStyle>
          <a:p>
            <a:fld id="{A022A3E3-165D-6848-B2B3-96685D1A451D}" type="datetimeFigureOut">
              <a:rPr lang="en-US" smtClean="0"/>
              <a:pPr/>
              <a:t>6/27/2022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7" tIns="46584" rIns="93167" bIns="46584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67" tIns="46584" rIns="93167" bIns="46584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3037840" cy="466433"/>
          </a:xfrm>
          <a:prstGeom prst="rect">
            <a:avLst/>
          </a:prstGeom>
        </p:spPr>
        <p:txBody>
          <a:bodyPr vert="horz" lIns="93167" tIns="46584" rIns="93167" bIns="46584" rtlCol="0" anchor="b"/>
          <a:lstStyle>
            <a:lvl1pPr algn="l">
              <a:defRPr sz="1200" b="0" i="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8"/>
            <a:ext cx="3037840" cy="466433"/>
          </a:xfrm>
          <a:prstGeom prst="rect">
            <a:avLst/>
          </a:prstGeom>
        </p:spPr>
        <p:txBody>
          <a:bodyPr vert="horz" lIns="93167" tIns="46584" rIns="93167" bIns="46584" rtlCol="0" anchor="b"/>
          <a:lstStyle>
            <a:lvl1pPr algn="r">
              <a:defRPr sz="1200" b="0" i="0">
                <a:latin typeface="Arial" charset="0"/>
              </a:defRPr>
            </a:lvl1pPr>
          </a:lstStyle>
          <a:p>
            <a:fld id="{7FB651BC-EB9F-6142-A903-B8BCAD1993C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30517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1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228600" indent="0" algn="l" defTabSz="914400" rtl="0" eaLnBrk="1" latinLnBrk="0" hangingPunct="1">
      <a:defRPr sz="11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457200" indent="0" algn="l" defTabSz="914400" rtl="0" eaLnBrk="1" latinLnBrk="0" hangingPunct="1">
      <a:defRPr sz="11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685800" indent="0" algn="l" defTabSz="914400" rtl="0" eaLnBrk="1" latinLnBrk="0" hangingPunct="1">
      <a:defRPr sz="11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914400" indent="0" algn="l" defTabSz="914400" rtl="0" eaLnBrk="1" latinLnBrk="0" hangingPunct="1">
      <a:defRPr sz="11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1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51BC-EB9F-6142-A903-B8BCAD1993CA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87646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51BC-EB9F-6142-A903-B8BCAD1993CA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72201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2108D0-3CDA-4E00-A1A9-0EEC177F0FE2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45015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2108D0-3CDA-4E00-A1A9-0EEC177F0FE2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06181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2108D0-3CDA-4E00-A1A9-0EEC177F0FE2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753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2108D0-3CDA-4E00-A1A9-0EEC177F0FE2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23464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1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51BC-EB9F-6142-A903-B8BCAD1993CA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61758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0633E-B5BF-7C48-9753-DDAD0C53C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r>
              <a:rPr lang="en-US" dirty="0"/>
              <a:t>Course Title and Number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0633E-B5BF-7C48-9753-DDAD0C53C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r>
              <a:rPr lang="en-US" dirty="0"/>
              <a:t>Course Title and Number, Version 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0633E-B5BF-7C48-9753-DDAD0C53C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r>
              <a:rPr lang="en-US" dirty="0"/>
              <a:t>Course Title and Number, Version 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 Stacked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0" y="304800"/>
            <a:ext cx="11379200" cy="758952"/>
          </a:xfrm>
        </p:spPr>
        <p:txBody>
          <a:bodyPr/>
          <a:lstStyle>
            <a:lvl1pPr>
              <a:defRPr>
                <a:solidFill>
                  <a:srgbClr val="3D58A7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01638" y="1447800"/>
            <a:ext cx="11339512" cy="6858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01637" y="2133600"/>
            <a:ext cx="11302501" cy="4225493"/>
          </a:xfrm>
        </p:spPr>
        <p:txBody>
          <a:bodyPr anchor="t" anchorCtr="0"/>
          <a:lstStyle>
            <a:lvl1pPr>
              <a:buClrTx/>
              <a:defRPr/>
            </a:lvl1pPr>
            <a:lvl2pPr>
              <a:buClr>
                <a:srgbClr val="3D58A7"/>
              </a:buClr>
              <a:defRPr>
                <a:solidFill>
                  <a:schemeClr val="accent5">
                    <a:lumMod val="25000"/>
                  </a:schemeClr>
                </a:solidFill>
              </a:defRPr>
            </a:lvl2pPr>
            <a:lvl3pPr marL="822960" indent="-228600">
              <a:buClr>
                <a:srgbClr val="414042"/>
              </a:buClr>
              <a:buFont typeface="Wingdings" panose="05000000000000000000" pitchFamily="2" charset="2"/>
              <a:buChar char="v"/>
              <a:defRPr/>
            </a:lvl3pPr>
            <a:lvl4pPr>
              <a:buClr>
                <a:srgbClr val="183319"/>
              </a:buClr>
              <a:defRPr>
                <a:solidFill>
                  <a:schemeClr val="accent5">
                    <a:lumMod val="25000"/>
                  </a:schemeClr>
                </a:solidFill>
              </a:defRPr>
            </a:lvl4pPr>
            <a:lvl5pPr>
              <a:buClr>
                <a:srgbClr val="3D58A7"/>
              </a:buClr>
              <a:defRPr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 userDrawn="1"/>
        </p:nvSpPr>
        <p:spPr bwMode="auto">
          <a:xfrm>
            <a:off x="207264" y="6391657"/>
            <a:ext cx="11765280" cy="309563"/>
          </a:xfrm>
          <a:prstGeom prst="rect">
            <a:avLst/>
          </a:prstGeom>
          <a:solidFill>
            <a:srgbClr val="414042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algn="r"/>
            <a:fld id="{FF5E4FCA-AA37-4C6B-AF08-C256E9988BBB}" type="slidenum">
              <a:rPr kumimoji="0" lang="en-US" sz="1200" smtClean="0">
                <a:solidFill>
                  <a:schemeClr val="bg2"/>
                </a:solidFill>
              </a:rPr>
              <a:pPr algn="r"/>
              <a:t>‹#›</a:t>
            </a:fld>
            <a:endParaRPr kumimoji="0" lang="en-US" sz="1200" dirty="0">
              <a:solidFill>
                <a:schemeClr val="bg2"/>
              </a:solidFill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203200" y="6391657"/>
            <a:ext cx="7315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2"/>
                </a:solidFill>
              </a:rPr>
              <a:t>Georgia Department of Behavioral Health and Developmental Disabilities</a:t>
            </a:r>
          </a:p>
        </p:txBody>
      </p:sp>
    </p:spTree>
    <p:extLst>
      <p:ext uri="{BB962C8B-B14F-4D97-AF65-F5344CB8AC3E}">
        <p14:creationId xmlns:p14="http://schemas.microsoft.com/office/powerpoint/2010/main" val="15630419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12192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211328" y="6391657"/>
            <a:ext cx="11777472" cy="309563"/>
          </a:xfrm>
          <a:prstGeom prst="rect">
            <a:avLst/>
          </a:prstGeom>
          <a:solidFill>
            <a:srgbClr val="414042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03200" y="158496"/>
            <a:ext cx="11777472" cy="6547104"/>
          </a:xfrm>
          <a:prstGeom prst="rect">
            <a:avLst/>
          </a:prstGeom>
          <a:noFill/>
          <a:ln w="9525" cap="flat" cmpd="sng" algn="ctr">
            <a:solidFill>
              <a:srgbClr val="E6E7E8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12" name="Content Placeholder 7"/>
          <p:cNvSpPr>
            <a:spLocks noGrp="1"/>
          </p:cNvSpPr>
          <p:nvPr>
            <p:ph sz="quarter" idx="1"/>
          </p:nvPr>
        </p:nvSpPr>
        <p:spPr>
          <a:xfrm>
            <a:off x="402336" y="1205948"/>
            <a:ext cx="11338560" cy="5148765"/>
          </a:xfrm>
        </p:spPr>
        <p:txBody>
          <a:bodyPr anchor="t" anchorCtr="0"/>
          <a:lstStyle>
            <a:lvl1pPr>
              <a:buClrTx/>
              <a:defRPr/>
            </a:lvl1pPr>
            <a:lvl2pPr>
              <a:buClr>
                <a:srgbClr val="3D58A7"/>
              </a:buClr>
              <a:defRPr>
                <a:solidFill>
                  <a:schemeClr val="accent5">
                    <a:lumMod val="25000"/>
                  </a:schemeClr>
                </a:solidFill>
              </a:defRPr>
            </a:lvl2pPr>
            <a:lvl3pPr marL="822960" indent="-228600">
              <a:buClr>
                <a:srgbClr val="414042"/>
              </a:buClr>
              <a:buFont typeface="Wingdings" panose="05000000000000000000" pitchFamily="2" charset="2"/>
              <a:buChar char="v"/>
              <a:defRPr/>
            </a:lvl3pPr>
            <a:lvl4pPr>
              <a:buClr>
                <a:srgbClr val="183319"/>
              </a:buClr>
              <a:defRPr>
                <a:solidFill>
                  <a:schemeClr val="accent5">
                    <a:lumMod val="25000"/>
                  </a:schemeClr>
                </a:solidFill>
              </a:defRPr>
            </a:lvl4pPr>
            <a:lvl5pPr>
              <a:buClr>
                <a:srgbClr val="3D58A7"/>
              </a:buClr>
              <a:defRPr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402336" y="307848"/>
            <a:ext cx="11379200" cy="758952"/>
          </a:xfrm>
        </p:spPr>
        <p:txBody>
          <a:bodyPr/>
          <a:lstStyle>
            <a:lvl1pPr>
              <a:defRPr>
                <a:solidFill>
                  <a:srgbClr val="3D58A7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14" name="Rectangle 13"/>
          <p:cNvSpPr>
            <a:spLocks noChangeArrowheads="1"/>
          </p:cNvSpPr>
          <p:nvPr userDrawn="1"/>
        </p:nvSpPr>
        <p:spPr bwMode="auto">
          <a:xfrm>
            <a:off x="207264" y="6391657"/>
            <a:ext cx="11765280" cy="309563"/>
          </a:xfrm>
          <a:prstGeom prst="rect">
            <a:avLst/>
          </a:prstGeom>
          <a:solidFill>
            <a:srgbClr val="414042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algn="r"/>
            <a:fld id="{FF5E4FCA-AA37-4C6B-AF08-C256E9988BBB}" type="slidenum">
              <a:rPr kumimoji="0" lang="en-US" sz="1200" smtClean="0">
                <a:solidFill>
                  <a:schemeClr val="bg2"/>
                </a:solidFill>
              </a:rPr>
              <a:pPr algn="r"/>
              <a:t>‹#›</a:t>
            </a:fld>
            <a:endParaRPr kumimoji="0" lang="en-US" sz="1200" dirty="0">
              <a:solidFill>
                <a:schemeClr val="bg2"/>
              </a:solidFill>
            </a:endParaRPr>
          </a:p>
        </p:txBody>
      </p:sp>
      <p:sp>
        <p:nvSpPr>
          <p:cNvPr id="15" name="TextBox 14"/>
          <p:cNvSpPr txBox="1"/>
          <p:nvPr userDrawn="1"/>
        </p:nvSpPr>
        <p:spPr>
          <a:xfrm>
            <a:off x="203200" y="6391657"/>
            <a:ext cx="7315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2"/>
                </a:solidFill>
              </a:rPr>
              <a:t>Georgia Department of Behavioral Health and Developmental Disabilities</a:t>
            </a:r>
          </a:p>
        </p:txBody>
      </p:sp>
    </p:spTree>
    <p:extLst>
      <p:ext uri="{BB962C8B-B14F-4D97-AF65-F5344CB8AC3E}">
        <p14:creationId xmlns:p14="http://schemas.microsoft.com/office/powerpoint/2010/main" val="10346662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2_Two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336" y="307848"/>
            <a:ext cx="11379200" cy="758952"/>
          </a:xfrm>
        </p:spPr>
        <p:txBody>
          <a:bodyPr/>
          <a:lstStyle>
            <a:lvl1pPr>
              <a:defRPr>
                <a:solidFill>
                  <a:srgbClr val="3D58A7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402335" y="1371600"/>
            <a:ext cx="7116065" cy="4681728"/>
          </a:xfrm>
        </p:spPr>
        <p:txBody>
          <a:bodyPr/>
          <a:lstStyle>
            <a:lvl1pPr>
              <a:defRPr sz="2500"/>
            </a:lvl1pPr>
            <a:lvl2pPr>
              <a:defRPr>
                <a:solidFill>
                  <a:schemeClr val="accent5">
                    <a:lumMod val="25000"/>
                  </a:schemeClr>
                </a:solidFill>
              </a:defRPr>
            </a:lvl2pPr>
            <a:lvl4pPr>
              <a:defRPr>
                <a:solidFill>
                  <a:schemeClr val="accent5">
                    <a:lumMod val="25000"/>
                  </a:schemeClr>
                </a:solidFill>
              </a:defRPr>
            </a:lvl4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8026401" y="1371600"/>
            <a:ext cx="3759199" cy="4681728"/>
          </a:xfrm>
        </p:spPr>
        <p:txBody>
          <a:bodyPr/>
          <a:lstStyle>
            <a:lvl1pPr>
              <a:defRPr sz="2500"/>
            </a:lvl1pPr>
            <a:lvl2pPr>
              <a:defRPr>
                <a:solidFill>
                  <a:schemeClr val="accent5">
                    <a:lumMod val="25000"/>
                  </a:schemeClr>
                </a:solidFill>
              </a:defRPr>
            </a:lvl2pPr>
            <a:lvl4pPr>
              <a:defRPr>
                <a:solidFill>
                  <a:schemeClr val="accent5">
                    <a:lumMod val="25000"/>
                  </a:schemeClr>
                </a:solidFill>
              </a:defRPr>
            </a:lvl4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cxnSp>
        <p:nvCxnSpPr>
          <p:cNvPr id="4" name="Straight Connector 3"/>
          <p:cNvCxnSpPr/>
          <p:nvPr userDrawn="1"/>
        </p:nvCxnSpPr>
        <p:spPr>
          <a:xfrm flipH="1">
            <a:off x="7772400" y="1332705"/>
            <a:ext cx="1" cy="4773168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>
            <a:spLocks noChangeArrowheads="1"/>
          </p:cNvSpPr>
          <p:nvPr userDrawn="1"/>
        </p:nvSpPr>
        <p:spPr bwMode="auto">
          <a:xfrm>
            <a:off x="207264" y="6391657"/>
            <a:ext cx="11765280" cy="309563"/>
          </a:xfrm>
          <a:prstGeom prst="rect">
            <a:avLst/>
          </a:prstGeom>
          <a:solidFill>
            <a:srgbClr val="414042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algn="r"/>
            <a:fld id="{FF5E4FCA-AA37-4C6B-AF08-C256E9988BBB}" type="slidenum">
              <a:rPr kumimoji="0" lang="en-US" sz="1200" smtClean="0">
                <a:solidFill>
                  <a:schemeClr val="bg2"/>
                </a:solidFill>
              </a:rPr>
              <a:pPr algn="r"/>
              <a:t>‹#›</a:t>
            </a:fld>
            <a:endParaRPr kumimoji="0" lang="en-US" sz="1200" dirty="0">
              <a:solidFill>
                <a:schemeClr val="bg2"/>
              </a:solidFill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203200" y="6391657"/>
            <a:ext cx="7315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2"/>
                </a:solidFill>
              </a:rPr>
              <a:t>Georgia Department of Behavioral Health and Developmental Disabilities</a:t>
            </a:r>
          </a:p>
        </p:txBody>
      </p:sp>
    </p:spTree>
    <p:extLst>
      <p:ext uri="{BB962C8B-B14F-4D97-AF65-F5344CB8AC3E}">
        <p14:creationId xmlns:p14="http://schemas.microsoft.com/office/powerpoint/2010/main" val="14609101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scussion Ques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23900"/>
            <a:ext cx="8686800" cy="1371600"/>
          </a:xfrm>
        </p:spPr>
        <p:txBody>
          <a:bodyPr anchor="ctr" anchorCtr="0">
            <a:normAutofit/>
          </a:bodyPr>
          <a:lstStyle>
            <a:lvl1pPr algn="l">
              <a:defRPr sz="2800" b="0">
                <a:solidFill>
                  <a:schemeClr val="accent1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Oval 6"/>
          <p:cNvSpPr/>
          <p:nvPr userDrawn="1"/>
        </p:nvSpPr>
        <p:spPr>
          <a:xfrm>
            <a:off x="1219200" y="723900"/>
            <a:ext cx="1371600" cy="1371600"/>
          </a:xfrm>
          <a:prstGeom prst="ellipse">
            <a:avLst/>
          </a:prstGeom>
          <a:solidFill>
            <a:srgbClr val="8082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b="1" i="0" dirty="0">
                <a:latin typeface="Arial Black" charset="0"/>
                <a:ea typeface="Arial Black" charset="0"/>
                <a:cs typeface="Arial Black" charset="0"/>
              </a:rPr>
              <a:t>?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228600" y="2584450"/>
            <a:ext cx="11734800" cy="3587750"/>
          </a:xfrm>
          <a:prstGeom prst="rect">
            <a:avLst/>
          </a:prstGeom>
          <a:solidFill>
            <a:srgbClr val="3C57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600" y="2667000"/>
            <a:ext cx="5410200" cy="3200400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172200" y="2667000"/>
            <a:ext cx="5410200" cy="3200400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36035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allAtOnce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6" grpId="0" build="allAtOnce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vers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477000" y="1447800"/>
            <a:ext cx="5105400" cy="47244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ounded Rectangular Callout 4" descr="speech bubble"/>
          <p:cNvSpPr/>
          <p:nvPr userDrawn="1"/>
        </p:nvSpPr>
        <p:spPr>
          <a:xfrm>
            <a:off x="914400" y="1447800"/>
            <a:ext cx="4114800" cy="3429000"/>
          </a:xfrm>
          <a:prstGeom prst="wedgeRoundRectCallout">
            <a:avLst>
              <a:gd name="adj1" fmla="val 76698"/>
              <a:gd name="adj2" fmla="val -2686"/>
              <a:gd name="adj3" fmla="val 16667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1143000" y="1676400"/>
            <a:ext cx="3657600" cy="2971800"/>
          </a:xfrm>
        </p:spPr>
        <p:txBody>
          <a:bodyPr anchor="ctr" anchorCtr="0"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207264" y="6391657"/>
            <a:ext cx="11765280" cy="309563"/>
          </a:xfrm>
          <a:prstGeom prst="rect">
            <a:avLst/>
          </a:prstGeom>
          <a:solidFill>
            <a:srgbClr val="414042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algn="r"/>
            <a:fld id="{FF5E4FCA-AA37-4C6B-AF08-C256E9988BBB}" type="slidenum">
              <a:rPr kumimoji="0" lang="en-US" sz="1200" smtClean="0">
                <a:solidFill>
                  <a:schemeClr val="bg2"/>
                </a:solidFill>
              </a:rPr>
              <a:pPr algn="r"/>
              <a:t>‹#›</a:t>
            </a:fld>
            <a:endParaRPr kumimoji="0" lang="en-US" sz="1200" dirty="0">
              <a:solidFill>
                <a:schemeClr val="bg2"/>
              </a:solidFill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203200" y="6391657"/>
            <a:ext cx="7315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2"/>
                </a:solidFill>
              </a:rPr>
              <a:t>Georgia Department of Behavioral Health and Developmental Disabilities</a:t>
            </a:r>
          </a:p>
        </p:txBody>
      </p:sp>
    </p:spTree>
    <p:extLst>
      <p:ext uri="{BB962C8B-B14F-4D97-AF65-F5344CB8AC3E}">
        <p14:creationId xmlns:p14="http://schemas.microsoft.com/office/powerpoint/2010/main" val="6607447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3_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11988800" y="1905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203200" y="2286000"/>
            <a:ext cx="11777472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255948" y="189344"/>
            <a:ext cx="3554052" cy="6126113"/>
          </a:xfrm>
          <a:prstGeom prst="rect">
            <a:avLst/>
          </a:prstGeom>
          <a:solidFill>
            <a:srgbClr val="3D58A7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5174" y="4610103"/>
            <a:ext cx="2895600" cy="1136903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bg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 algn="ctr">
            <a:solidFill>
              <a:srgbClr val="E6E7E8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22" name="Title 5"/>
          <p:cNvSpPr txBox="1">
            <a:spLocks/>
          </p:cNvSpPr>
          <p:nvPr userDrawn="1"/>
        </p:nvSpPr>
        <p:spPr>
          <a:xfrm>
            <a:off x="3879993" y="1418092"/>
            <a:ext cx="2133600" cy="427928"/>
          </a:xfrm>
          <a:prstGeom prst="rect">
            <a:avLst/>
          </a:prstGeom>
        </p:spPr>
        <p:txBody>
          <a:bodyPr vert="horz" anchor="b">
            <a:normAutofit fontScale="92500" lnSpcReduction="20000"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3300" kern="1200">
                <a:solidFill>
                  <a:schemeClr val="accent5">
                    <a:lumMod val="1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800" dirty="0"/>
              <a:t>Instructions</a:t>
            </a:r>
          </a:p>
        </p:txBody>
      </p:sp>
      <p:sp>
        <p:nvSpPr>
          <p:cNvPr id="23" name="Content Placeholder 9"/>
          <p:cNvSpPr>
            <a:spLocks noGrp="1"/>
          </p:cNvSpPr>
          <p:nvPr>
            <p:ph sz="half" idx="10"/>
          </p:nvPr>
        </p:nvSpPr>
        <p:spPr>
          <a:xfrm>
            <a:off x="4068085" y="2115128"/>
            <a:ext cx="5384800" cy="3048000"/>
          </a:xfrm>
        </p:spPr>
        <p:txBody>
          <a:bodyPr/>
          <a:lstStyle>
            <a:lvl1pPr marL="457200" indent="-457200">
              <a:buFont typeface="+mj-lt"/>
              <a:buAutoNum type="arabicPeriod"/>
              <a:defRPr sz="2500"/>
            </a:lvl1pPr>
            <a:lvl2pPr>
              <a:defRPr>
                <a:solidFill>
                  <a:schemeClr val="accent5">
                    <a:lumMod val="25000"/>
                  </a:schemeClr>
                </a:solidFill>
              </a:defRPr>
            </a:lvl2pPr>
            <a:lvl4pPr>
              <a:defRPr>
                <a:solidFill>
                  <a:schemeClr val="accent5">
                    <a:lumMod val="25000"/>
                  </a:schemeClr>
                </a:solidFill>
              </a:defRPr>
            </a:lvl4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3879993" y="209737"/>
            <a:ext cx="7149048" cy="824808"/>
          </a:xfrm>
          <a:prstGeom prst="rect">
            <a:avLst/>
          </a:prstGeom>
          <a:noFill/>
          <a:ln>
            <a:solidFill>
              <a:schemeClr val="accent5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Title 5"/>
          <p:cNvSpPr txBox="1">
            <a:spLocks/>
          </p:cNvSpPr>
          <p:nvPr userDrawn="1"/>
        </p:nvSpPr>
        <p:spPr>
          <a:xfrm>
            <a:off x="9452885" y="1418092"/>
            <a:ext cx="1576156" cy="427928"/>
          </a:xfrm>
          <a:prstGeom prst="rect">
            <a:avLst/>
          </a:prstGeom>
          <a:solidFill>
            <a:srgbClr val="3D58A7"/>
          </a:solidFill>
          <a:ln>
            <a:noFill/>
          </a:ln>
        </p:spPr>
        <p:txBody>
          <a:bodyPr vert="horz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2800" kern="1200">
                <a:solidFill>
                  <a:schemeClr val="accent5">
                    <a:lumMod val="1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1600" dirty="0">
              <a:solidFill>
                <a:schemeClr val="bg1"/>
              </a:solidFill>
            </a:endParaRPr>
          </a:p>
        </p:txBody>
      </p:sp>
      <p:pic>
        <p:nvPicPr>
          <p:cNvPr id="26" name="Picture 25"/>
          <p:cNvPicPr>
            <a:picLocks noChangeAspect="1"/>
          </p:cNvPicPr>
          <p:nvPr userDrawn="1"/>
        </p:nvPicPr>
        <p:blipFill>
          <a:blip r:embed="rId2">
            <a:lum bright="70000" contrast="-70000"/>
          </a:blip>
          <a:stretch>
            <a:fillRect/>
          </a:stretch>
        </p:blipFill>
        <p:spPr>
          <a:xfrm>
            <a:off x="605052" y="3312167"/>
            <a:ext cx="1060176" cy="1060176"/>
          </a:xfrm>
          <a:prstGeom prst="rect">
            <a:avLst/>
          </a:prstGeom>
        </p:spPr>
      </p:pic>
      <p:sp>
        <p:nvSpPr>
          <p:cNvPr id="20" name="Text Placeholder 2"/>
          <p:cNvSpPr>
            <a:spLocks noGrp="1"/>
          </p:cNvSpPr>
          <p:nvPr>
            <p:ph type="body" idx="12" hasCustomPrompt="1"/>
          </p:nvPr>
        </p:nvSpPr>
        <p:spPr>
          <a:xfrm>
            <a:off x="5615200" y="266696"/>
            <a:ext cx="5413841" cy="711415"/>
          </a:xfrm>
        </p:spPr>
        <p:txBody>
          <a:bodyPr anchor="t">
            <a:normAutofit/>
          </a:bodyPr>
          <a:lstStyle>
            <a:lvl1pPr marL="0" indent="0" algn="l" eaLnBrk="1" latinLnBrk="0" hangingPunct="1">
              <a:buNone/>
              <a:defRPr sz="1800" b="0" u="none" cap="none" spc="250" baseline="0">
                <a:solidFill>
                  <a:schemeClr val="accent5">
                    <a:lumMod val="1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dirty="0"/>
              <a:t>Click to edit master text styles </a:t>
            </a:r>
            <a:r>
              <a:rPr lang="en-US" dirty="0"/>
              <a:t> </a:t>
            </a:r>
            <a:endParaRPr kumimoji="0"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9453563" y="1417638"/>
            <a:ext cx="1574800" cy="428625"/>
          </a:xfrm>
        </p:spPr>
        <p:txBody>
          <a:bodyPr lIns="45720" rIns="45720" anchor="ctr" anchorCtr="0">
            <a:noAutofit/>
          </a:bodyPr>
          <a:lstStyle>
            <a:lvl1pPr marL="0" indent="0" algn="ctr">
              <a:buNone/>
              <a:defRPr sz="14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3879850" y="266700"/>
            <a:ext cx="1735138" cy="7112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400">
                <a:solidFill>
                  <a:schemeClr val="accent5">
                    <a:lumMod val="10000"/>
                  </a:schemeClr>
                </a:solidFill>
              </a:defRPr>
            </a:lvl1pPr>
          </a:lstStyle>
          <a:p>
            <a:pPr lvl="0"/>
            <a:r>
              <a:rPr lang="en-US" dirty="0"/>
              <a:t>Type “Purpose:”</a:t>
            </a:r>
          </a:p>
        </p:txBody>
      </p:sp>
      <p:sp>
        <p:nvSpPr>
          <p:cNvPr id="27" name="Rectangle 26"/>
          <p:cNvSpPr>
            <a:spLocks noChangeArrowheads="1"/>
          </p:cNvSpPr>
          <p:nvPr userDrawn="1"/>
        </p:nvSpPr>
        <p:spPr bwMode="auto">
          <a:xfrm>
            <a:off x="207264" y="6391657"/>
            <a:ext cx="11765280" cy="309563"/>
          </a:xfrm>
          <a:prstGeom prst="rect">
            <a:avLst/>
          </a:prstGeom>
          <a:solidFill>
            <a:srgbClr val="414042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algn="r"/>
            <a:fld id="{FF5E4FCA-AA37-4C6B-AF08-C256E9988BBB}" type="slidenum">
              <a:rPr kumimoji="0" lang="en-US" sz="1200" smtClean="0">
                <a:solidFill>
                  <a:schemeClr val="bg2"/>
                </a:solidFill>
              </a:rPr>
              <a:pPr algn="r"/>
              <a:t>‹#›</a:t>
            </a:fld>
            <a:endParaRPr kumimoji="0" lang="en-US" sz="1200" dirty="0">
              <a:solidFill>
                <a:schemeClr val="bg2"/>
              </a:solidFill>
            </a:endParaRPr>
          </a:p>
        </p:txBody>
      </p:sp>
      <p:sp>
        <p:nvSpPr>
          <p:cNvPr id="28" name="TextBox 27"/>
          <p:cNvSpPr txBox="1"/>
          <p:nvPr userDrawn="1"/>
        </p:nvSpPr>
        <p:spPr>
          <a:xfrm>
            <a:off x="203200" y="6391657"/>
            <a:ext cx="7315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2"/>
                </a:solidFill>
              </a:rPr>
              <a:t>Georgia Department of Behavioral Health and Developmental Disabilities</a:t>
            </a:r>
          </a:p>
        </p:txBody>
      </p:sp>
    </p:spTree>
    <p:extLst>
      <p:ext uri="{BB962C8B-B14F-4D97-AF65-F5344CB8AC3E}">
        <p14:creationId xmlns:p14="http://schemas.microsoft.com/office/powerpoint/2010/main" val="4987384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allout with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 descr="&quot;&quot;"/>
          <p:cNvSpPr/>
          <p:nvPr userDrawn="1"/>
        </p:nvSpPr>
        <p:spPr>
          <a:xfrm>
            <a:off x="1371600" y="1600200"/>
            <a:ext cx="9296400" cy="1066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kumimoji="0" lang="en-US" sz="3300" kern="1200">
                <a:solidFill>
                  <a:srgbClr val="3D58A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371600" y="1600200"/>
            <a:ext cx="9296400" cy="1066800"/>
          </a:xfrm>
        </p:spPr>
        <p:txBody>
          <a:bodyPr anchor="ctr" anchorCtr="0"/>
          <a:lstStyle>
            <a:lvl1pPr marL="0" indent="0" algn="ct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1"/>
          </p:nvPr>
        </p:nvSpPr>
        <p:spPr>
          <a:xfrm>
            <a:off x="1371600" y="2819400"/>
            <a:ext cx="9296400" cy="3429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>
            <a:spLocks noChangeArrowheads="1"/>
          </p:cNvSpPr>
          <p:nvPr userDrawn="1"/>
        </p:nvSpPr>
        <p:spPr bwMode="auto">
          <a:xfrm>
            <a:off x="207264" y="6391657"/>
            <a:ext cx="11765280" cy="309563"/>
          </a:xfrm>
          <a:prstGeom prst="rect">
            <a:avLst/>
          </a:prstGeom>
          <a:solidFill>
            <a:srgbClr val="414042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algn="r"/>
            <a:fld id="{FF5E4FCA-AA37-4C6B-AF08-C256E9988BBB}" type="slidenum">
              <a:rPr kumimoji="0" lang="en-US" sz="1200" smtClean="0">
                <a:solidFill>
                  <a:schemeClr val="bg2"/>
                </a:solidFill>
              </a:rPr>
              <a:pPr algn="r"/>
              <a:t>‹#›</a:t>
            </a:fld>
            <a:endParaRPr kumimoji="0" lang="en-US" sz="1200" dirty="0">
              <a:solidFill>
                <a:schemeClr val="bg2"/>
              </a:solidFill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203200" y="6391657"/>
            <a:ext cx="7315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2"/>
                </a:solidFill>
              </a:rPr>
              <a:t>Georgia Department of Behavioral Health and Developmental Disabilities</a:t>
            </a:r>
          </a:p>
        </p:txBody>
      </p:sp>
    </p:spTree>
    <p:extLst>
      <p:ext uri="{BB962C8B-B14F-4D97-AF65-F5344CB8AC3E}">
        <p14:creationId xmlns:p14="http://schemas.microsoft.com/office/powerpoint/2010/main" val="12891778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with 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 descr="&quot;&quot;"/>
          <p:cNvSpPr/>
          <p:nvPr userDrawn="1"/>
        </p:nvSpPr>
        <p:spPr>
          <a:xfrm>
            <a:off x="1409075" y="4419600"/>
            <a:ext cx="9296400" cy="171887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kumimoji="0" lang="en-US" sz="3300" kern="1200">
                <a:solidFill>
                  <a:srgbClr val="3D58A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400331" y="4419600"/>
            <a:ext cx="9296400" cy="1718872"/>
          </a:xfrm>
        </p:spPr>
        <p:txBody>
          <a:bodyPr anchor="ctr" anchorCtr="0"/>
          <a:lstStyle>
            <a:lvl1pPr marL="0" indent="0" algn="ct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1"/>
          </p:nvPr>
        </p:nvSpPr>
        <p:spPr>
          <a:xfrm>
            <a:off x="436380" y="1391312"/>
            <a:ext cx="11349220" cy="2362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>
            <a:spLocks noChangeArrowheads="1"/>
          </p:cNvSpPr>
          <p:nvPr userDrawn="1"/>
        </p:nvSpPr>
        <p:spPr bwMode="auto">
          <a:xfrm>
            <a:off x="207264" y="6391657"/>
            <a:ext cx="11765280" cy="309563"/>
          </a:xfrm>
          <a:prstGeom prst="rect">
            <a:avLst/>
          </a:prstGeom>
          <a:solidFill>
            <a:srgbClr val="414042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algn="r"/>
            <a:fld id="{FF5E4FCA-AA37-4C6B-AF08-C256E9988BBB}" type="slidenum">
              <a:rPr kumimoji="0" lang="en-US" sz="1200" smtClean="0">
                <a:solidFill>
                  <a:schemeClr val="bg2"/>
                </a:solidFill>
              </a:rPr>
              <a:pPr algn="r"/>
              <a:t>‹#›</a:t>
            </a:fld>
            <a:endParaRPr kumimoji="0" lang="en-US" sz="1200" dirty="0">
              <a:solidFill>
                <a:schemeClr val="bg2"/>
              </a:solidFill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203200" y="6391657"/>
            <a:ext cx="7315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2"/>
                </a:solidFill>
              </a:rPr>
              <a:t>Georgia Department of Behavioral Health and Developmental Disabilities</a:t>
            </a:r>
          </a:p>
        </p:txBody>
      </p:sp>
    </p:spTree>
    <p:extLst>
      <p:ext uri="{BB962C8B-B14F-4D97-AF65-F5344CB8AC3E}">
        <p14:creationId xmlns:p14="http://schemas.microsoft.com/office/powerpoint/2010/main" val="937912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5205"/>
            <a:ext cx="10515600" cy="1325563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0633E-B5BF-7C48-9753-DDAD0C53C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r>
              <a:rPr lang="en-US" dirty="0"/>
              <a:t>Course Title and Number, Version 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2192000" cy="3651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charset="0"/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0" y="330400"/>
            <a:ext cx="12192000" cy="13493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0" y="1134318"/>
            <a:ext cx="12192000" cy="5548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0633E-B5BF-7C48-9753-DDAD0C53C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r>
              <a:rPr lang="en-US" dirty="0"/>
              <a:t>Course Title and Number, Version 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0633E-B5BF-7C48-9753-DDAD0C53C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3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r>
              <a:rPr lang="en-US" dirty="0"/>
              <a:t>Course Title and Number, Version </a:t>
            </a:r>
          </a:p>
        </p:txBody>
      </p:sp>
      <p:sp>
        <p:nvSpPr>
          <p:cNvPr id="10" name="Rectangle 9"/>
          <p:cNvSpPr/>
          <p:nvPr userDrawn="1"/>
        </p:nvSpPr>
        <p:spPr>
          <a:xfrm>
            <a:off x="0" y="0"/>
            <a:ext cx="12192000" cy="3651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charset="0"/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0" y="330400"/>
            <a:ext cx="12192000" cy="13493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charset="0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134318"/>
            <a:ext cx="12192000" cy="5548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charset="0"/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838200" y="145205"/>
            <a:ext cx="10515600" cy="1325563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0633E-B5BF-7C48-9753-DDAD0C53C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3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r>
              <a:rPr lang="en-US" dirty="0"/>
              <a:t>Course Title and Number, Version 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838200" y="145205"/>
            <a:ext cx="10515600" cy="1325563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12192000" cy="3651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charset="0"/>
            </a:endParaRPr>
          </a:p>
        </p:txBody>
      </p:sp>
      <p:sp>
        <p:nvSpPr>
          <p:cNvPr id="13" name="Rectangle 12"/>
          <p:cNvSpPr/>
          <p:nvPr userDrawn="1"/>
        </p:nvSpPr>
        <p:spPr>
          <a:xfrm>
            <a:off x="0" y="330400"/>
            <a:ext cx="12192000" cy="13493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charset="0"/>
            </a:endParaRPr>
          </a:p>
        </p:txBody>
      </p:sp>
      <p:sp>
        <p:nvSpPr>
          <p:cNvPr id="14" name="Rectangle 13"/>
          <p:cNvSpPr/>
          <p:nvPr userDrawn="1"/>
        </p:nvSpPr>
        <p:spPr>
          <a:xfrm>
            <a:off x="0" y="1134318"/>
            <a:ext cx="12192000" cy="5548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0633E-B5BF-7C48-9753-DDAD0C53C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r>
              <a:rPr lang="en-US" dirty="0"/>
              <a:t>Course Title and Number, Version 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0633E-B5BF-7C48-9753-DDAD0C53C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r>
              <a:rPr lang="en-US" dirty="0"/>
              <a:t>Course Title and Number, Version 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0633E-B5BF-7C48-9753-DDAD0C53C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3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r>
              <a:rPr lang="en-US" dirty="0"/>
              <a:t>Course Title and Number, Version 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0633E-B5BF-7C48-9753-DDAD0C53C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3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r>
              <a:rPr lang="en-US" dirty="0"/>
              <a:t>Course Title and Number, Version 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r>
              <a:rPr lang="en-US" dirty="0"/>
              <a:t>Course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fld id="{6B10633E-B5BF-7C48-9753-DDAD0C53CC1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9928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34" r:id="rId12"/>
    <p:sldLayoutId id="2147483736" r:id="rId13"/>
    <p:sldLayoutId id="2147483737" r:id="rId14"/>
    <p:sldLayoutId id="2147483738" r:id="rId15"/>
    <p:sldLayoutId id="2147483739" r:id="rId16"/>
    <p:sldLayoutId id="2147483740" r:id="rId17"/>
    <p:sldLayoutId id="2147483742" r:id="rId18"/>
    <p:sldLayoutId id="2147483744" r:id="rId1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baseline="0">
          <a:solidFill>
            <a:schemeClr val="tx2"/>
          </a:solidFill>
          <a:latin typeface="arial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 baseline="0">
          <a:solidFill>
            <a:schemeClr val="tx2"/>
          </a:solidFill>
          <a:latin typeface="arial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 baseline="0">
          <a:solidFill>
            <a:schemeClr val="tx2"/>
          </a:solidFill>
          <a:latin typeface="arial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 baseline="0">
          <a:solidFill>
            <a:schemeClr val="tx2"/>
          </a:solidFill>
          <a:latin typeface="arial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 baseline="0">
          <a:solidFill>
            <a:schemeClr val="tx2"/>
          </a:solidFill>
          <a:latin typeface="arial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 baseline="0">
          <a:solidFill>
            <a:schemeClr val="tx2"/>
          </a:solidFill>
          <a:latin typeface="arial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2497" y="4687321"/>
            <a:ext cx="896964" cy="1323861"/>
          </a:xfrm>
          <a:prstGeom prst="rect">
            <a:avLst/>
          </a:prstGeom>
        </p:spPr>
      </p:pic>
      <p:sp>
        <p:nvSpPr>
          <p:cNvPr id="12" name="Subtitle 11"/>
          <p:cNvSpPr>
            <a:spLocks noGrp="1"/>
          </p:cNvSpPr>
          <p:nvPr>
            <p:ph type="subTitle" idx="1"/>
          </p:nvPr>
        </p:nvSpPr>
        <p:spPr>
          <a:xfrm>
            <a:off x="4447308" y="3754438"/>
            <a:ext cx="7606147" cy="394481"/>
          </a:xfrm>
        </p:spPr>
        <p:txBody>
          <a:bodyPr>
            <a:normAutofit/>
          </a:bodyPr>
          <a:lstStyle/>
          <a:p>
            <a:r>
              <a:rPr lang="en-US" sz="1700" dirty="0"/>
              <a:t>Georgia Department of Behavioral Health &amp; Developmental Disabilities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4902200" y="1908619"/>
            <a:ext cx="6680201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775199" y="513812"/>
            <a:ext cx="6807201" cy="120032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spcAft>
                <a:spcPts val="600"/>
              </a:spcAft>
            </a:pPr>
            <a:r>
              <a:rPr lang="en-US" sz="3600" dirty="0">
                <a:solidFill>
                  <a:schemeClr val="tx2"/>
                </a:solidFill>
                <a:latin typeface="Arial"/>
                <a:cs typeface="Arial"/>
              </a:rPr>
              <a:t>Behavioral Health </a:t>
            </a:r>
            <a:br>
              <a:rPr lang="en-US" sz="3600" dirty="0">
                <a:solidFill>
                  <a:schemeClr val="tx2"/>
                </a:solidFill>
                <a:latin typeface="Arial"/>
                <a:cs typeface="Arial"/>
              </a:rPr>
            </a:br>
            <a:r>
              <a:rPr lang="en-US" sz="3600" dirty="0">
                <a:solidFill>
                  <a:schemeClr val="tx2"/>
                </a:solidFill>
                <a:latin typeface="Arial"/>
                <a:cs typeface="Arial"/>
              </a:rPr>
              <a:t>Coordinating Council Meeting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775199" y="5213493"/>
            <a:ext cx="5504514" cy="7848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spcAft>
                <a:spcPts val="600"/>
              </a:spcAft>
            </a:pPr>
            <a:endParaRPr lang="en-US" sz="2000" dirty="0">
              <a:solidFill>
                <a:schemeClr val="tx2"/>
              </a:solidFill>
              <a:latin typeface="Arial"/>
              <a:cs typeface="Arial"/>
            </a:endParaRPr>
          </a:p>
          <a:p>
            <a:pPr>
              <a:spcAft>
                <a:spcPts val="600"/>
              </a:spcAft>
            </a:pPr>
            <a:r>
              <a:rPr lang="en-US" sz="2000" dirty="0">
                <a:solidFill>
                  <a:schemeClr val="tx2"/>
                </a:solidFill>
                <a:latin typeface="Arial"/>
                <a:cs typeface="Arial"/>
              </a:rPr>
              <a:t>June 27, 2022</a:t>
            </a:r>
          </a:p>
        </p:txBody>
      </p:sp>
    </p:spTree>
    <p:extLst>
      <p:ext uri="{BB962C8B-B14F-4D97-AF65-F5344CB8AC3E}">
        <p14:creationId xmlns:p14="http://schemas.microsoft.com/office/powerpoint/2010/main" val="10431283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177447"/>
            <a:ext cx="12192000" cy="568055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20" name="Content Placeholder 19"/>
          <p:cNvSpPr>
            <a:spLocks noGrp="1"/>
          </p:cNvSpPr>
          <p:nvPr>
            <p:ph sz="half" idx="1"/>
          </p:nvPr>
        </p:nvSpPr>
        <p:spPr>
          <a:xfrm>
            <a:off x="838200" y="1997358"/>
            <a:ext cx="4699000" cy="5188404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Aft>
                <a:spcPts val="1800"/>
              </a:spcAft>
              <a:buNone/>
            </a:pPr>
            <a:r>
              <a:rPr lang="en-US" sz="3200" dirty="0">
                <a:solidFill>
                  <a:schemeClr val="bg1"/>
                </a:solidFill>
              </a:rPr>
              <a:t>Roll Call / Call to Order</a:t>
            </a:r>
          </a:p>
          <a:p>
            <a:pPr marL="0" indent="0">
              <a:lnSpc>
                <a:spcPct val="100000"/>
              </a:lnSpc>
              <a:spcAft>
                <a:spcPts val="1800"/>
              </a:spcAft>
              <a:buNone/>
            </a:pPr>
            <a:r>
              <a:rPr lang="en-US" sz="3200" dirty="0">
                <a:solidFill>
                  <a:schemeClr val="bg1"/>
                </a:solidFill>
              </a:rPr>
              <a:t>Action Items</a:t>
            </a:r>
          </a:p>
          <a:p>
            <a:pPr marL="0" indent="0">
              <a:lnSpc>
                <a:spcPct val="100000"/>
              </a:lnSpc>
              <a:spcAft>
                <a:spcPts val="1800"/>
              </a:spcAft>
              <a:buNone/>
            </a:pPr>
            <a:r>
              <a:rPr lang="en-US" sz="3200" dirty="0">
                <a:solidFill>
                  <a:schemeClr val="bg1"/>
                </a:solidFill>
              </a:rPr>
              <a:t>Next Meeting Date</a:t>
            </a:r>
          </a:p>
        </p:txBody>
      </p:sp>
      <p:sp>
        <p:nvSpPr>
          <p:cNvPr id="19" name="Title 18"/>
          <p:cNvSpPr>
            <a:spLocks noGrp="1"/>
          </p:cNvSpPr>
          <p:nvPr>
            <p:ph type="title"/>
          </p:nvPr>
        </p:nvSpPr>
        <p:spPr>
          <a:xfrm>
            <a:off x="838200" y="195080"/>
            <a:ext cx="10896600" cy="1325563"/>
          </a:xfrm>
        </p:spPr>
        <p:txBody>
          <a:bodyPr/>
          <a:lstStyle/>
          <a:p>
            <a:r>
              <a:rPr lang="en-US" dirty="0"/>
              <a:t>Agenda 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5896494" y="1752722"/>
            <a:ext cx="0" cy="4549775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/>
          <p:cNvCxnSpPr/>
          <p:nvPr/>
        </p:nvCxnSpPr>
        <p:spPr>
          <a:xfrm>
            <a:off x="838200" y="2753733"/>
            <a:ext cx="43561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838200" y="3559202"/>
            <a:ext cx="43561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896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 idx="4294967295"/>
          </p:nvPr>
        </p:nvSpPr>
        <p:spPr>
          <a:xfrm>
            <a:off x="814646" y="1709738"/>
            <a:ext cx="9700953" cy="2852737"/>
          </a:xfrm>
        </p:spPr>
        <p:txBody>
          <a:bodyPr>
            <a:normAutofit/>
          </a:bodyPr>
          <a:lstStyle/>
          <a:p>
            <a:r>
              <a:rPr lang="en-US" sz="6000" dirty="0">
                <a:solidFill>
                  <a:schemeClr val="accent4"/>
                </a:solidFill>
              </a:rPr>
              <a:t>Roll Call</a:t>
            </a:r>
            <a:br>
              <a:rPr lang="en-US" sz="6000" dirty="0">
                <a:solidFill>
                  <a:schemeClr val="accent4"/>
                </a:solidFill>
              </a:rPr>
            </a:br>
            <a:br>
              <a:rPr lang="en-US" dirty="0">
                <a:solidFill>
                  <a:schemeClr val="accent4"/>
                </a:solidFill>
              </a:rPr>
            </a:br>
            <a:r>
              <a:rPr lang="en-US" sz="4800" dirty="0">
                <a:solidFill>
                  <a:schemeClr val="accent4"/>
                </a:solidFill>
              </a:rPr>
              <a:t>David Sofferin</a:t>
            </a:r>
            <a:br>
              <a:rPr lang="en-US" sz="4800" dirty="0">
                <a:solidFill>
                  <a:schemeClr val="accent4"/>
                </a:solidFill>
              </a:rPr>
            </a:br>
            <a:r>
              <a:rPr lang="en-US" sz="4800" dirty="0">
                <a:solidFill>
                  <a:schemeClr val="accent4"/>
                </a:solidFill>
              </a:rPr>
              <a:t>Director, Public Affairs</a:t>
            </a:r>
            <a:endParaRPr lang="en-US" sz="6000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60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 idx="4294967295"/>
          </p:nvPr>
        </p:nvSpPr>
        <p:spPr>
          <a:xfrm>
            <a:off x="814646" y="1709738"/>
            <a:ext cx="9700953" cy="2852737"/>
          </a:xfrm>
        </p:spPr>
        <p:txBody>
          <a:bodyPr>
            <a:normAutofit/>
          </a:bodyPr>
          <a:lstStyle/>
          <a:p>
            <a:r>
              <a:rPr lang="en-US" sz="6000" dirty="0">
                <a:solidFill>
                  <a:schemeClr val="accent4"/>
                </a:solidFill>
              </a:rPr>
              <a:t>Call to Order</a:t>
            </a:r>
            <a:br>
              <a:rPr lang="en-US" sz="6000" dirty="0">
                <a:solidFill>
                  <a:schemeClr val="accent4"/>
                </a:solidFill>
              </a:rPr>
            </a:br>
            <a:br>
              <a:rPr lang="en-US" dirty="0">
                <a:solidFill>
                  <a:schemeClr val="accent4"/>
                </a:solidFill>
              </a:rPr>
            </a:br>
            <a:r>
              <a:rPr lang="en-US" sz="4800" dirty="0">
                <a:solidFill>
                  <a:schemeClr val="accent4"/>
                </a:solidFill>
              </a:rPr>
              <a:t>Judy Fitzgerald</a:t>
            </a:r>
            <a:br>
              <a:rPr lang="en-US" sz="4800" dirty="0">
                <a:solidFill>
                  <a:schemeClr val="accent4"/>
                </a:solidFill>
              </a:rPr>
            </a:br>
            <a:r>
              <a:rPr lang="en-US" sz="4800" dirty="0">
                <a:solidFill>
                  <a:schemeClr val="accent4"/>
                </a:solidFill>
              </a:rPr>
              <a:t>Commissioner</a:t>
            </a:r>
            <a:endParaRPr lang="en-US" sz="6000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54554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 idx="4294967295"/>
          </p:nvPr>
        </p:nvSpPr>
        <p:spPr>
          <a:xfrm>
            <a:off x="814646" y="1709738"/>
            <a:ext cx="9700953" cy="3601564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6000" b="1" dirty="0">
                <a:solidFill>
                  <a:schemeClr val="accent4"/>
                </a:solidFill>
              </a:rPr>
              <a:t>Action Items:</a:t>
            </a:r>
            <a:br>
              <a:rPr lang="en-US" sz="6000" dirty="0">
                <a:solidFill>
                  <a:schemeClr val="accent4"/>
                </a:solidFill>
              </a:rPr>
            </a:br>
            <a:br>
              <a:rPr lang="en-US" dirty="0">
                <a:solidFill>
                  <a:schemeClr val="accent4"/>
                </a:solidFill>
              </a:rPr>
            </a:br>
            <a:br>
              <a:rPr lang="en-US" sz="4000" dirty="0">
                <a:solidFill>
                  <a:schemeClr val="accent4"/>
                </a:solidFill>
              </a:rPr>
            </a:br>
            <a:endParaRPr lang="en-US" sz="6000" dirty="0">
              <a:solidFill>
                <a:schemeClr val="accent4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A114A51-2C4F-46AF-B771-F3D14E49A904}"/>
              </a:ext>
            </a:extLst>
          </p:cNvPr>
          <p:cNvSpPr txBox="1"/>
          <p:nvPr/>
        </p:nvSpPr>
        <p:spPr>
          <a:xfrm>
            <a:off x="814646" y="3309079"/>
            <a:ext cx="748990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accent4"/>
                </a:solidFill>
              </a:rPr>
              <a:t>February 9, 2022, Meeting Minutes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accent4"/>
                </a:solidFill>
              </a:rPr>
              <a:t>May 11, 2022, Meeting Minutes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accent4"/>
                </a:solidFill>
              </a:rPr>
              <a:t>2021 BHCC Annual Report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6601503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 idx="4294967295"/>
          </p:nvPr>
        </p:nvSpPr>
        <p:spPr>
          <a:xfrm>
            <a:off x="814646" y="1709738"/>
            <a:ext cx="10338036" cy="3192046"/>
          </a:xfrm>
        </p:spPr>
        <p:txBody>
          <a:bodyPr>
            <a:normAutofit/>
          </a:bodyPr>
          <a:lstStyle/>
          <a:p>
            <a:r>
              <a:rPr lang="en-US" sz="6700" dirty="0">
                <a:solidFill>
                  <a:schemeClr val="accent4"/>
                </a:solidFill>
              </a:rPr>
              <a:t>Next BHCC Meeting</a:t>
            </a:r>
            <a:br>
              <a:rPr lang="en-US" sz="6000" dirty="0">
                <a:solidFill>
                  <a:schemeClr val="accent4"/>
                </a:solidFill>
              </a:rPr>
            </a:br>
            <a:br>
              <a:rPr lang="en-US" sz="6000" dirty="0">
                <a:solidFill>
                  <a:schemeClr val="accent4"/>
                </a:solidFill>
              </a:rPr>
            </a:br>
            <a:r>
              <a:rPr lang="en-US" sz="6000" dirty="0">
                <a:solidFill>
                  <a:schemeClr val="accent4"/>
                </a:solidFill>
              </a:rPr>
              <a:t>TBD</a:t>
            </a:r>
          </a:p>
        </p:txBody>
      </p:sp>
    </p:spTree>
    <p:extLst>
      <p:ext uri="{BB962C8B-B14F-4D97-AF65-F5344CB8AC3E}">
        <p14:creationId xmlns:p14="http://schemas.microsoft.com/office/powerpoint/2010/main" val="14996917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2497" y="4687321"/>
            <a:ext cx="896964" cy="1323861"/>
          </a:xfrm>
          <a:prstGeom prst="rect">
            <a:avLst/>
          </a:prstGeom>
        </p:spPr>
      </p:pic>
      <p:sp>
        <p:nvSpPr>
          <p:cNvPr id="12" name="Subtitle 11"/>
          <p:cNvSpPr>
            <a:spLocks noGrp="1"/>
          </p:cNvSpPr>
          <p:nvPr>
            <p:ph type="subTitle" idx="1"/>
          </p:nvPr>
        </p:nvSpPr>
        <p:spPr>
          <a:xfrm>
            <a:off x="4447308" y="3754438"/>
            <a:ext cx="7606147" cy="394481"/>
          </a:xfrm>
        </p:spPr>
        <p:txBody>
          <a:bodyPr>
            <a:normAutofit/>
          </a:bodyPr>
          <a:lstStyle/>
          <a:p>
            <a:r>
              <a:rPr lang="en-US" sz="1700" dirty="0"/>
              <a:t>Georgia Department of Behavioral Health &amp; Developmental Disabilities</a:t>
            </a:r>
          </a:p>
        </p:txBody>
      </p:sp>
    </p:spTree>
    <p:extLst>
      <p:ext uri="{BB962C8B-B14F-4D97-AF65-F5344CB8AC3E}">
        <p14:creationId xmlns:p14="http://schemas.microsoft.com/office/powerpoint/2010/main" val="41645804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30">
      <a:dk1>
        <a:srgbClr val="000000"/>
      </a:dk1>
      <a:lt1>
        <a:srgbClr val="FFFFFF"/>
      </a:lt1>
      <a:dk2>
        <a:srgbClr val="1D1953"/>
      </a:dk2>
      <a:lt2>
        <a:srgbClr val="E7E6E6"/>
      </a:lt2>
      <a:accent1>
        <a:srgbClr val="00ADEE"/>
      </a:accent1>
      <a:accent2>
        <a:srgbClr val="8CC63F"/>
      </a:accent2>
      <a:accent3>
        <a:srgbClr val="A5A5A5"/>
      </a:accent3>
      <a:accent4>
        <a:srgbClr val="F89C1B"/>
      </a:accent4>
      <a:accent5>
        <a:srgbClr val="016AB5"/>
      </a:accent5>
      <a:accent6>
        <a:srgbClr val="F87A00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8F0D9211D0A3F41A21A7F4C2DF9D23E" ma:contentTypeVersion="5" ma:contentTypeDescription="Create a new document." ma:contentTypeScope="" ma:versionID="f683fc20a580c0fb6beba53357721ee1">
  <xsd:schema xmlns:xsd="http://www.w3.org/2001/XMLSchema" xmlns:xs="http://www.w3.org/2001/XMLSchema" xmlns:p="http://schemas.microsoft.com/office/2006/metadata/properties" xmlns:ns3="da428015-b1c5-48ff-9535-da00ab1337d4" xmlns:ns4="39721a6c-d9b5-45c8-8d51-063b494110a9" targetNamespace="http://schemas.microsoft.com/office/2006/metadata/properties" ma:root="true" ma:fieldsID="7834d45d5a06f6c8dfb603defdb53736" ns3:_="" ns4:_="">
    <xsd:import namespace="da428015-b1c5-48ff-9535-da00ab1337d4"/>
    <xsd:import namespace="39721a6c-d9b5-45c8-8d51-063b494110a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428015-b1c5-48ff-9535-da00ab1337d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721a6c-d9b5-45c8-8d51-063b494110a9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7A9FE9B-526D-4911-9402-9FC68E9CD6D3}">
  <ds:schemaRefs>
    <ds:schemaRef ds:uri="http://purl.org/dc/terms/"/>
    <ds:schemaRef ds:uri="http://schemas.openxmlformats.org/package/2006/metadata/core-properties"/>
    <ds:schemaRef ds:uri="39721a6c-d9b5-45c8-8d51-063b494110a9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da428015-b1c5-48ff-9535-da00ab1337d4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1DD004CE-7E20-422B-B82C-FFFA5AD9FF1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a428015-b1c5-48ff-9535-da00ab1337d4"/>
    <ds:schemaRef ds:uri="39721a6c-d9b5-45c8-8d51-063b494110a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C5709CE-447C-4BC7-B4E2-7022DF6F3C3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124710</TotalTime>
  <Words>95</Words>
  <Application>Microsoft Office PowerPoint</Application>
  <PresentationFormat>Widescreen</PresentationFormat>
  <Paragraphs>23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arial</vt:lpstr>
      <vt:lpstr>Arial Black</vt:lpstr>
      <vt:lpstr>Georgia</vt:lpstr>
      <vt:lpstr>Wingdings</vt:lpstr>
      <vt:lpstr>Office Theme</vt:lpstr>
      <vt:lpstr>PowerPoint Presentation</vt:lpstr>
      <vt:lpstr>Agenda </vt:lpstr>
      <vt:lpstr>Roll Call  David Sofferin Director, Public Affairs</vt:lpstr>
      <vt:lpstr>Call to Order  Judy Fitzgerald Commissioner</vt:lpstr>
      <vt:lpstr>Action Items:   </vt:lpstr>
      <vt:lpstr>Next BHCC Meeting  TBD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Wendy Klare</dc:creator>
  <cp:lastModifiedBy>Carter Jr., Theodore.</cp:lastModifiedBy>
  <cp:revision>1104</cp:revision>
  <cp:lastPrinted>2019-05-15T13:59:08Z</cp:lastPrinted>
  <dcterms:created xsi:type="dcterms:W3CDTF">2017-05-12T16:59:34Z</dcterms:created>
  <dcterms:modified xsi:type="dcterms:W3CDTF">2022-06-27T19:12:10Z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0x010100D8F0D9211D0A3F41A21A7F4C2DF9D23E</vt:lpwstr>
  </property>
</Properties>
</file>