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5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9" r:id="rId3"/>
    <p:sldId id="262" r:id="rId4"/>
    <p:sldId id="270" r:id="rId5"/>
    <p:sldId id="282" r:id="rId6"/>
    <p:sldId id="298" r:id="rId7"/>
    <p:sldId id="287" r:id="rId8"/>
    <p:sldId id="285" r:id="rId9"/>
    <p:sldId id="283" r:id="rId10"/>
    <p:sldId id="264" r:id="rId11"/>
    <p:sldId id="276" r:id="rId12"/>
    <p:sldId id="293" r:id="rId13"/>
    <p:sldId id="294" r:id="rId14"/>
    <p:sldId id="297" r:id="rId15"/>
    <p:sldId id="295" r:id="rId16"/>
    <p:sldId id="296" r:id="rId17"/>
    <p:sldId id="281" r:id="rId18"/>
    <p:sldId id="279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 showScrollbar="0"/>
    <p:sldAll/>
    <p:penClr>
      <a:srgbClr val="3366FF"/>
    </p:penClr>
  </p:showPr>
  <p:clrMru>
    <a:srgbClr val="9B0000"/>
    <a:srgbClr val="CC3300"/>
    <a:srgbClr val="9B2D25"/>
    <a:srgbClr val="FF9900"/>
    <a:srgbClr val="3AC822"/>
    <a:srgbClr val="C38027"/>
    <a:srgbClr val="D79751"/>
    <a:srgbClr val="8D50E6"/>
    <a:srgbClr val="A500CC"/>
    <a:srgbClr val="57A98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1" autoAdjust="0"/>
    <p:restoredTop sz="88937" autoAdjust="0"/>
  </p:normalViewPr>
  <p:slideViewPr>
    <p:cSldViewPr>
      <p:cViewPr>
        <p:scale>
          <a:sx n="66" d="100"/>
          <a:sy n="66" d="100"/>
        </p:scale>
        <p:origin x="-38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5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DE49DE-1393-4888-B546-E6BD0DD4EA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26F173-2357-414D-A958-2A7E8657B303}">
      <dgm:prSet/>
      <dgm:spPr>
        <a:ln>
          <a:solidFill>
            <a:srgbClr val="7030A0"/>
          </a:solidFill>
        </a:ln>
      </dgm:spPr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Communicate throughout agency regarding timeframe and expectations – HR Administrators</a:t>
          </a:r>
          <a:endParaRPr lang="en-US" dirty="0">
            <a:solidFill>
              <a:schemeClr val="tx2"/>
            </a:solidFill>
          </a:endParaRPr>
        </a:p>
      </dgm:t>
    </dgm:pt>
    <dgm:pt modelId="{C94A5905-DAC7-492C-AF68-877D9E027B4D}" type="parTrans" cxnId="{F1E23E07-5A45-4BC4-96D6-F43E4D97365A}">
      <dgm:prSet/>
      <dgm:spPr/>
      <dgm:t>
        <a:bodyPr/>
        <a:lstStyle/>
        <a:p>
          <a:endParaRPr lang="en-US"/>
        </a:p>
      </dgm:t>
    </dgm:pt>
    <dgm:pt modelId="{E525A26E-975E-4564-90EB-24A9783AFBB8}" type="sibTrans" cxnId="{F1E23E07-5A45-4BC4-96D6-F43E4D97365A}">
      <dgm:prSet/>
      <dgm:spPr/>
      <dgm:t>
        <a:bodyPr/>
        <a:lstStyle/>
        <a:p>
          <a:endParaRPr lang="en-US"/>
        </a:p>
      </dgm:t>
    </dgm:pt>
    <dgm:pt modelId="{5737B140-F2E2-4AC0-8D1A-F0FEC9A4BBB8}">
      <dgm:prSet/>
      <dgm:spPr>
        <a:ln>
          <a:solidFill>
            <a:srgbClr val="7030A0"/>
          </a:solidFill>
        </a:ln>
      </dgm:spPr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Create Performance Plans by Cloning – Manager</a:t>
          </a:r>
          <a:endParaRPr lang="en-US" dirty="0">
            <a:solidFill>
              <a:schemeClr val="tx2"/>
            </a:solidFill>
          </a:endParaRPr>
        </a:p>
      </dgm:t>
    </dgm:pt>
    <dgm:pt modelId="{ED0EF20E-1F9B-4BA3-851A-F6A7A3EBE895}" type="parTrans" cxnId="{E433D8F7-38F7-4830-982B-7365BA5E8430}">
      <dgm:prSet/>
      <dgm:spPr/>
      <dgm:t>
        <a:bodyPr/>
        <a:lstStyle/>
        <a:p>
          <a:endParaRPr lang="en-US"/>
        </a:p>
      </dgm:t>
    </dgm:pt>
    <dgm:pt modelId="{4237A479-DD30-41A6-AF82-21BCF592A37A}" type="sibTrans" cxnId="{E433D8F7-38F7-4830-982B-7365BA5E8430}">
      <dgm:prSet/>
      <dgm:spPr/>
      <dgm:t>
        <a:bodyPr/>
        <a:lstStyle/>
        <a:p>
          <a:endParaRPr lang="en-US"/>
        </a:p>
      </dgm:t>
    </dgm:pt>
    <dgm:pt modelId="{930AE605-ED3B-42FA-BCF2-85B3E72FB0D5}">
      <dgm:prSet/>
      <dgm:spPr>
        <a:ln>
          <a:solidFill>
            <a:srgbClr val="7030A0"/>
          </a:solidFill>
        </a:ln>
      </dgm:spPr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Create Performance Plans through Mass Creation Process – HR Administrators</a:t>
          </a:r>
          <a:endParaRPr lang="en-US" dirty="0">
            <a:solidFill>
              <a:schemeClr val="tx2"/>
            </a:solidFill>
          </a:endParaRPr>
        </a:p>
      </dgm:t>
    </dgm:pt>
    <dgm:pt modelId="{438C399B-9B0C-40F1-8A04-CC733C15F820}" type="parTrans" cxnId="{7CDFB454-B8A6-48B0-B31A-17090DA2FE3F}">
      <dgm:prSet/>
      <dgm:spPr/>
      <dgm:t>
        <a:bodyPr/>
        <a:lstStyle/>
        <a:p>
          <a:endParaRPr lang="en-US"/>
        </a:p>
      </dgm:t>
    </dgm:pt>
    <dgm:pt modelId="{08D9BB3B-9322-42CB-893C-927F1B02160A}" type="sibTrans" cxnId="{7CDFB454-B8A6-48B0-B31A-17090DA2FE3F}">
      <dgm:prSet/>
      <dgm:spPr/>
      <dgm:t>
        <a:bodyPr/>
        <a:lstStyle/>
        <a:p>
          <a:endParaRPr lang="en-US"/>
        </a:p>
      </dgm:t>
    </dgm:pt>
    <dgm:pt modelId="{4C3F0211-417B-47D8-9B40-A0018E06B693}">
      <dgm:prSet/>
      <dgm:spPr>
        <a:ln>
          <a:solidFill>
            <a:srgbClr val="7030A0"/>
          </a:solidFill>
        </a:ln>
      </dgm:spPr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Establish Evaluation Criteria – Planning Phase and Agreement – Manager and Employee</a:t>
          </a:r>
          <a:endParaRPr lang="en-US" dirty="0">
            <a:solidFill>
              <a:schemeClr val="tx2"/>
            </a:solidFill>
          </a:endParaRPr>
        </a:p>
      </dgm:t>
    </dgm:pt>
    <dgm:pt modelId="{6917A2B8-529D-45EB-A17B-967F42386668}" type="parTrans" cxnId="{C13E8E3C-5B30-449E-89C9-05C461413275}">
      <dgm:prSet/>
      <dgm:spPr/>
      <dgm:t>
        <a:bodyPr/>
        <a:lstStyle/>
        <a:p>
          <a:endParaRPr lang="en-US"/>
        </a:p>
      </dgm:t>
    </dgm:pt>
    <dgm:pt modelId="{CB0EDE73-6653-44BC-99AD-E403FBD87FC8}" type="sibTrans" cxnId="{C13E8E3C-5B30-449E-89C9-05C461413275}">
      <dgm:prSet/>
      <dgm:spPr/>
      <dgm:t>
        <a:bodyPr/>
        <a:lstStyle/>
        <a:p>
          <a:endParaRPr lang="en-US"/>
        </a:p>
      </dgm:t>
    </dgm:pt>
    <dgm:pt modelId="{94036047-AB89-437E-8289-F3069F917693}">
      <dgm:prSet/>
      <dgm:spPr>
        <a:ln>
          <a:solidFill>
            <a:srgbClr val="7030A0"/>
          </a:solidFill>
        </a:ln>
      </dgm:spPr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Complete Evaluation – Manager and Employee</a:t>
          </a:r>
          <a:endParaRPr lang="en-US" dirty="0">
            <a:solidFill>
              <a:schemeClr val="tx2"/>
            </a:solidFill>
          </a:endParaRPr>
        </a:p>
      </dgm:t>
    </dgm:pt>
    <dgm:pt modelId="{CAD87A17-36F7-4955-992D-F3173210F8A7}" type="parTrans" cxnId="{D4A87235-EC1F-4441-8ADB-15C6E27D4416}">
      <dgm:prSet/>
      <dgm:spPr/>
      <dgm:t>
        <a:bodyPr/>
        <a:lstStyle/>
        <a:p>
          <a:endParaRPr lang="en-US"/>
        </a:p>
      </dgm:t>
    </dgm:pt>
    <dgm:pt modelId="{B3053A18-9594-4EFA-B062-23D68F48143F}" type="sibTrans" cxnId="{D4A87235-EC1F-4441-8ADB-15C6E27D4416}">
      <dgm:prSet/>
      <dgm:spPr/>
      <dgm:t>
        <a:bodyPr/>
        <a:lstStyle/>
        <a:p>
          <a:endParaRPr lang="en-US"/>
        </a:p>
      </dgm:t>
    </dgm:pt>
    <dgm:pt modelId="{C26F9A91-0043-45D4-B8FC-A1E9E89C441F}">
      <dgm:prSet/>
      <dgm:spPr>
        <a:ln>
          <a:solidFill>
            <a:srgbClr val="7030A0"/>
          </a:solidFill>
        </a:ln>
      </dgm:spPr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Consolidate Feedback – Manager</a:t>
          </a:r>
          <a:endParaRPr lang="en-US" dirty="0">
            <a:solidFill>
              <a:schemeClr val="tx2"/>
            </a:solidFill>
          </a:endParaRPr>
        </a:p>
      </dgm:t>
    </dgm:pt>
    <dgm:pt modelId="{FF91F94C-051A-4531-B62F-DAE4F51AB372}" type="parTrans" cxnId="{499B9BCB-F46F-40D9-B17E-D496288A1806}">
      <dgm:prSet/>
      <dgm:spPr/>
      <dgm:t>
        <a:bodyPr/>
        <a:lstStyle/>
        <a:p>
          <a:endParaRPr lang="en-US"/>
        </a:p>
      </dgm:t>
    </dgm:pt>
    <dgm:pt modelId="{10CD011C-D4DC-4E8D-95DF-461FE1E6002F}" type="sibTrans" cxnId="{499B9BCB-F46F-40D9-B17E-D496288A1806}">
      <dgm:prSet/>
      <dgm:spPr/>
      <dgm:t>
        <a:bodyPr/>
        <a:lstStyle/>
        <a:p>
          <a:endParaRPr lang="en-US"/>
        </a:p>
      </dgm:t>
    </dgm:pt>
    <dgm:pt modelId="{5B21AA39-8B5E-4FD8-8F16-36EA485A0F04}">
      <dgm:prSet/>
      <dgm:spPr>
        <a:ln>
          <a:solidFill>
            <a:srgbClr val="7030A0"/>
          </a:solidFill>
        </a:ln>
      </dgm:spPr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Manager’s Manager Approval – Manager’s Manager</a:t>
          </a:r>
          <a:endParaRPr lang="en-US" dirty="0">
            <a:solidFill>
              <a:schemeClr val="tx2"/>
            </a:solidFill>
          </a:endParaRPr>
        </a:p>
      </dgm:t>
    </dgm:pt>
    <dgm:pt modelId="{FFFB475F-591F-47C8-883B-5EB41D08072B}" type="parTrans" cxnId="{095B0E13-E4BD-46A3-9F17-C4D1F7741AE1}">
      <dgm:prSet/>
      <dgm:spPr/>
      <dgm:t>
        <a:bodyPr/>
        <a:lstStyle/>
        <a:p>
          <a:endParaRPr lang="en-US"/>
        </a:p>
      </dgm:t>
    </dgm:pt>
    <dgm:pt modelId="{4D32F505-9F2D-4CCB-BF0D-15D234D95FD4}" type="sibTrans" cxnId="{095B0E13-E4BD-46A3-9F17-C4D1F7741AE1}">
      <dgm:prSet/>
      <dgm:spPr/>
      <dgm:t>
        <a:bodyPr/>
        <a:lstStyle/>
        <a:p>
          <a:endParaRPr lang="en-US"/>
        </a:p>
      </dgm:t>
    </dgm:pt>
    <dgm:pt modelId="{AD7B312C-E295-445B-AECE-71168AF3C6E0}">
      <dgm:prSet/>
      <dgm:spPr>
        <a:ln>
          <a:solidFill>
            <a:srgbClr val="7030A0"/>
          </a:solidFill>
        </a:ln>
      </dgm:spPr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HR Administrator’s Approval – HR Administrator</a:t>
          </a:r>
          <a:endParaRPr lang="en-US" dirty="0">
            <a:solidFill>
              <a:schemeClr val="tx2"/>
            </a:solidFill>
          </a:endParaRPr>
        </a:p>
      </dgm:t>
    </dgm:pt>
    <dgm:pt modelId="{CFD4C9E4-29C3-4753-A5CE-8D13CA203B97}" type="parTrans" cxnId="{A7E31262-EA81-4FA1-B565-843655C71EE6}">
      <dgm:prSet/>
      <dgm:spPr/>
      <dgm:t>
        <a:bodyPr/>
        <a:lstStyle/>
        <a:p>
          <a:endParaRPr lang="en-US"/>
        </a:p>
      </dgm:t>
    </dgm:pt>
    <dgm:pt modelId="{A7C64185-6F7C-4DA8-B0DE-FBF1899C089D}" type="sibTrans" cxnId="{A7E31262-EA81-4FA1-B565-843655C71EE6}">
      <dgm:prSet/>
      <dgm:spPr/>
      <dgm:t>
        <a:bodyPr/>
        <a:lstStyle/>
        <a:p>
          <a:endParaRPr lang="en-US"/>
        </a:p>
      </dgm:t>
    </dgm:pt>
    <dgm:pt modelId="{39D86A3C-6DF4-46F8-A776-9D8D9DFCBBE0}">
      <dgm:prSet/>
      <dgm:spPr>
        <a:ln>
          <a:solidFill>
            <a:srgbClr val="7030A0"/>
          </a:solidFill>
        </a:ln>
      </dgm:spPr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Conduct Performance Review Discussion– Manager and Employee</a:t>
          </a:r>
          <a:endParaRPr lang="en-US" dirty="0">
            <a:solidFill>
              <a:schemeClr val="tx2"/>
            </a:solidFill>
          </a:endParaRPr>
        </a:p>
      </dgm:t>
    </dgm:pt>
    <dgm:pt modelId="{A44AD19F-49A5-4B58-824B-4A01DD6DDDC6}" type="parTrans" cxnId="{22557726-5C63-4908-888E-5EA57D87B1FB}">
      <dgm:prSet/>
      <dgm:spPr/>
      <dgm:t>
        <a:bodyPr/>
        <a:lstStyle/>
        <a:p>
          <a:endParaRPr lang="en-US"/>
        </a:p>
      </dgm:t>
    </dgm:pt>
    <dgm:pt modelId="{EE833E60-A8B7-4621-B7A6-FE02FD31F72B}" type="sibTrans" cxnId="{22557726-5C63-4908-888E-5EA57D87B1FB}">
      <dgm:prSet/>
      <dgm:spPr/>
      <dgm:t>
        <a:bodyPr/>
        <a:lstStyle/>
        <a:p>
          <a:endParaRPr lang="en-US"/>
        </a:p>
      </dgm:t>
    </dgm:pt>
    <dgm:pt modelId="{6289D02A-77E2-4595-9B36-F8666CE86A83}">
      <dgm:prSet/>
      <dgm:spPr>
        <a:ln>
          <a:solidFill>
            <a:srgbClr val="7030A0"/>
          </a:solidFill>
        </a:ln>
      </dgm:spPr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Acknowledge and Finalize Review – Manager and Employee</a:t>
          </a:r>
          <a:endParaRPr lang="en-US" dirty="0">
            <a:solidFill>
              <a:schemeClr val="tx2"/>
            </a:solidFill>
          </a:endParaRPr>
        </a:p>
      </dgm:t>
    </dgm:pt>
    <dgm:pt modelId="{CF3713B8-31F2-476D-A826-34B8BFD586E0}" type="parTrans" cxnId="{A305F381-3225-407B-A943-9AC300698A95}">
      <dgm:prSet/>
      <dgm:spPr/>
      <dgm:t>
        <a:bodyPr/>
        <a:lstStyle/>
        <a:p>
          <a:endParaRPr lang="en-US"/>
        </a:p>
      </dgm:t>
    </dgm:pt>
    <dgm:pt modelId="{72BD0800-9755-4185-8EAB-4364B3A1457C}" type="sibTrans" cxnId="{A305F381-3225-407B-A943-9AC300698A95}">
      <dgm:prSet/>
      <dgm:spPr/>
      <dgm:t>
        <a:bodyPr/>
        <a:lstStyle/>
        <a:p>
          <a:endParaRPr lang="en-US"/>
        </a:p>
      </dgm:t>
    </dgm:pt>
    <dgm:pt modelId="{BC9BFBF2-F52C-4DF1-8CE1-43243C6B0796}" type="pres">
      <dgm:prSet presAssocID="{8ADE49DE-1393-4888-B546-E6BD0DD4EAF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8EEC65-7002-4400-95E4-0416F32A29CC}" type="pres">
      <dgm:prSet presAssocID="{C726F173-2357-414D-A958-2A7E8657B303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B67F61-F9F9-45C9-B4FC-74D35AFACCCA}" type="pres">
      <dgm:prSet presAssocID="{E525A26E-975E-4564-90EB-24A9783AFBB8}" presName="spacer" presStyleCnt="0"/>
      <dgm:spPr/>
    </dgm:pt>
    <dgm:pt modelId="{13640594-5FB8-41D2-BC38-D6A7B68A3CC5}" type="pres">
      <dgm:prSet presAssocID="{5737B140-F2E2-4AC0-8D1A-F0FEC9A4BBB8}" presName="parentText" presStyleLbl="node1" presStyleIdx="1" presStyleCnt="10" custLinFactY="76693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E52144-7703-412D-8003-58291A8D9686}" type="pres">
      <dgm:prSet presAssocID="{4237A479-DD30-41A6-AF82-21BCF592A37A}" presName="spacer" presStyleCnt="0"/>
      <dgm:spPr/>
    </dgm:pt>
    <dgm:pt modelId="{BCBC1314-5C14-47B5-95E3-BA570EC69D4C}" type="pres">
      <dgm:prSet presAssocID="{930AE605-ED3B-42FA-BCF2-85B3E72FB0D5}" presName="parentText" presStyleLbl="node1" presStyleIdx="2" presStyleCnt="10" custLinFactY="-102432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4A5765-85E8-4467-9C3A-A31464DB310F}" type="pres">
      <dgm:prSet presAssocID="{08D9BB3B-9322-42CB-893C-927F1B02160A}" presName="spacer" presStyleCnt="0"/>
      <dgm:spPr/>
    </dgm:pt>
    <dgm:pt modelId="{B5587C81-7FDA-4C09-99C8-7572D2F16488}" type="pres">
      <dgm:prSet presAssocID="{4C3F0211-417B-47D8-9B40-A0018E06B693}" presName="parentText" presStyleLbl="node1" presStyleIdx="3" presStyleCnt="10" custLinFactY="-1893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A94456-B23B-4AC4-8FC5-232F241E4B86}" type="pres">
      <dgm:prSet presAssocID="{CB0EDE73-6653-44BC-99AD-E403FBD87FC8}" presName="spacer" presStyleCnt="0"/>
      <dgm:spPr/>
    </dgm:pt>
    <dgm:pt modelId="{541BF63A-7D69-4B7C-8C2C-6FE177A27BA6}" type="pres">
      <dgm:prSet presAssocID="{94036047-AB89-437E-8289-F3069F917693}" presName="parentText" presStyleLbl="node1" presStyleIdx="4" presStyleCnt="10" custLinFactY="-2718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FB506-25D0-411D-9994-207459580836}" type="pres">
      <dgm:prSet presAssocID="{B3053A18-9594-4EFA-B062-23D68F48143F}" presName="spacer" presStyleCnt="0"/>
      <dgm:spPr/>
    </dgm:pt>
    <dgm:pt modelId="{AA3FE252-9019-431F-B1A5-DFBDC6729B90}" type="pres">
      <dgm:prSet presAssocID="{C26F9A91-0043-45D4-B8FC-A1E9E89C441F}" presName="parentText" presStyleLbl="node1" presStyleIdx="5" presStyleCnt="10" custLinFactY="-35437" custLinFactNeighborX="9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D6DA35-A3C1-44C0-86A4-DD15FE748A7A}" type="pres">
      <dgm:prSet presAssocID="{10CD011C-D4DC-4E8D-95DF-461FE1E6002F}" presName="spacer" presStyleCnt="0"/>
      <dgm:spPr/>
    </dgm:pt>
    <dgm:pt modelId="{32D5B550-06EF-4494-9603-D10E152D387A}" type="pres">
      <dgm:prSet presAssocID="{5B21AA39-8B5E-4FD8-8F16-36EA485A0F04}" presName="parentText" presStyleLbl="node1" presStyleIdx="6" presStyleCnt="10" custLinFactY="-4368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66113D-65F7-44D2-9332-E42DD92EE5E7}" type="pres">
      <dgm:prSet presAssocID="{4D32F505-9F2D-4CCB-BF0D-15D234D95FD4}" presName="spacer" presStyleCnt="0"/>
      <dgm:spPr/>
    </dgm:pt>
    <dgm:pt modelId="{94D69FE5-91A8-446F-9ADA-91AB87A03DC8}" type="pres">
      <dgm:prSet presAssocID="{AD7B312C-E295-445B-AECE-71168AF3C6E0}" presName="parentText" presStyleLbl="node1" presStyleIdx="7" presStyleCnt="10" custLinFactY="-5194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856998-0AAD-45C9-B6E3-A9B7EACDFBFC}" type="pres">
      <dgm:prSet presAssocID="{A7C64185-6F7C-4DA8-B0DE-FBF1899C089D}" presName="spacer" presStyleCnt="0"/>
      <dgm:spPr/>
    </dgm:pt>
    <dgm:pt modelId="{A3B7A5B7-E7EA-4546-A5B8-7E39B32840F8}" type="pres">
      <dgm:prSet presAssocID="{39D86A3C-6DF4-46F8-A776-9D8D9DFCBBE0}" presName="parentText" presStyleLbl="node1" presStyleIdx="8" presStyleCnt="10" custLinFactY="-6019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801AD1-520B-41DC-A2AC-81424AFCD08C}" type="pres">
      <dgm:prSet presAssocID="{EE833E60-A8B7-4621-B7A6-FE02FD31F72B}" presName="spacer" presStyleCnt="0"/>
      <dgm:spPr/>
    </dgm:pt>
    <dgm:pt modelId="{BAA0C42A-98CC-45F5-AB52-0C2151EC9090}" type="pres">
      <dgm:prSet presAssocID="{6289D02A-77E2-4595-9B36-F8666CE86A83}" presName="parentText" presStyleLbl="node1" presStyleIdx="9" presStyleCnt="10" custLinFactY="-6844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589D2D-328F-4FB1-A28A-DB6C2CCB64ED}" type="presOf" srcId="{5737B140-F2E2-4AC0-8D1A-F0FEC9A4BBB8}" destId="{13640594-5FB8-41D2-BC38-D6A7B68A3CC5}" srcOrd="0" destOrd="0" presId="urn:microsoft.com/office/officeart/2005/8/layout/vList2"/>
    <dgm:cxn modelId="{2BD8A0B4-E784-4159-9394-DD00FFC62F31}" type="presOf" srcId="{4C3F0211-417B-47D8-9B40-A0018E06B693}" destId="{B5587C81-7FDA-4C09-99C8-7572D2F16488}" srcOrd="0" destOrd="0" presId="urn:microsoft.com/office/officeart/2005/8/layout/vList2"/>
    <dgm:cxn modelId="{E433D8F7-38F7-4830-982B-7365BA5E8430}" srcId="{8ADE49DE-1393-4888-B546-E6BD0DD4EAF8}" destId="{5737B140-F2E2-4AC0-8D1A-F0FEC9A4BBB8}" srcOrd="1" destOrd="0" parTransId="{ED0EF20E-1F9B-4BA3-851A-F6A7A3EBE895}" sibTransId="{4237A479-DD30-41A6-AF82-21BCF592A37A}"/>
    <dgm:cxn modelId="{A1582662-7A92-4EA0-8841-6ED4352DEC73}" type="presOf" srcId="{C26F9A91-0043-45D4-B8FC-A1E9E89C441F}" destId="{AA3FE252-9019-431F-B1A5-DFBDC6729B90}" srcOrd="0" destOrd="0" presId="urn:microsoft.com/office/officeart/2005/8/layout/vList2"/>
    <dgm:cxn modelId="{C7C5F320-64D9-4A38-A556-E16B7F059430}" type="presOf" srcId="{8ADE49DE-1393-4888-B546-E6BD0DD4EAF8}" destId="{BC9BFBF2-F52C-4DF1-8CE1-43243C6B0796}" srcOrd="0" destOrd="0" presId="urn:microsoft.com/office/officeart/2005/8/layout/vList2"/>
    <dgm:cxn modelId="{A305F381-3225-407B-A943-9AC300698A95}" srcId="{8ADE49DE-1393-4888-B546-E6BD0DD4EAF8}" destId="{6289D02A-77E2-4595-9B36-F8666CE86A83}" srcOrd="9" destOrd="0" parTransId="{CF3713B8-31F2-476D-A826-34B8BFD586E0}" sibTransId="{72BD0800-9755-4185-8EAB-4364B3A1457C}"/>
    <dgm:cxn modelId="{F845A407-65D2-4DB3-9117-7EA6DF2D33D3}" type="presOf" srcId="{6289D02A-77E2-4595-9B36-F8666CE86A83}" destId="{BAA0C42A-98CC-45F5-AB52-0C2151EC9090}" srcOrd="0" destOrd="0" presId="urn:microsoft.com/office/officeart/2005/8/layout/vList2"/>
    <dgm:cxn modelId="{7CDFB454-B8A6-48B0-B31A-17090DA2FE3F}" srcId="{8ADE49DE-1393-4888-B546-E6BD0DD4EAF8}" destId="{930AE605-ED3B-42FA-BCF2-85B3E72FB0D5}" srcOrd="2" destOrd="0" parTransId="{438C399B-9B0C-40F1-8A04-CC733C15F820}" sibTransId="{08D9BB3B-9322-42CB-893C-927F1B02160A}"/>
    <dgm:cxn modelId="{C8DDD986-1BFF-471C-8D7A-B8319FF148FB}" type="presOf" srcId="{930AE605-ED3B-42FA-BCF2-85B3E72FB0D5}" destId="{BCBC1314-5C14-47B5-95E3-BA570EC69D4C}" srcOrd="0" destOrd="0" presId="urn:microsoft.com/office/officeart/2005/8/layout/vList2"/>
    <dgm:cxn modelId="{499B9BCB-F46F-40D9-B17E-D496288A1806}" srcId="{8ADE49DE-1393-4888-B546-E6BD0DD4EAF8}" destId="{C26F9A91-0043-45D4-B8FC-A1E9E89C441F}" srcOrd="5" destOrd="0" parTransId="{FF91F94C-051A-4531-B62F-DAE4F51AB372}" sibTransId="{10CD011C-D4DC-4E8D-95DF-461FE1E6002F}"/>
    <dgm:cxn modelId="{095B0E13-E4BD-46A3-9F17-C4D1F7741AE1}" srcId="{8ADE49DE-1393-4888-B546-E6BD0DD4EAF8}" destId="{5B21AA39-8B5E-4FD8-8F16-36EA485A0F04}" srcOrd="6" destOrd="0" parTransId="{FFFB475F-591F-47C8-883B-5EB41D08072B}" sibTransId="{4D32F505-9F2D-4CCB-BF0D-15D234D95FD4}"/>
    <dgm:cxn modelId="{22557726-5C63-4908-888E-5EA57D87B1FB}" srcId="{8ADE49DE-1393-4888-B546-E6BD0DD4EAF8}" destId="{39D86A3C-6DF4-46F8-A776-9D8D9DFCBBE0}" srcOrd="8" destOrd="0" parTransId="{A44AD19F-49A5-4B58-824B-4A01DD6DDDC6}" sibTransId="{EE833E60-A8B7-4621-B7A6-FE02FD31F72B}"/>
    <dgm:cxn modelId="{F1E23E07-5A45-4BC4-96D6-F43E4D97365A}" srcId="{8ADE49DE-1393-4888-B546-E6BD0DD4EAF8}" destId="{C726F173-2357-414D-A958-2A7E8657B303}" srcOrd="0" destOrd="0" parTransId="{C94A5905-DAC7-492C-AF68-877D9E027B4D}" sibTransId="{E525A26E-975E-4564-90EB-24A9783AFBB8}"/>
    <dgm:cxn modelId="{2BA0C77C-109C-4166-93D1-8DB9BFE4989C}" type="presOf" srcId="{39D86A3C-6DF4-46F8-A776-9D8D9DFCBBE0}" destId="{A3B7A5B7-E7EA-4546-A5B8-7E39B32840F8}" srcOrd="0" destOrd="0" presId="urn:microsoft.com/office/officeart/2005/8/layout/vList2"/>
    <dgm:cxn modelId="{D4A87235-EC1F-4441-8ADB-15C6E27D4416}" srcId="{8ADE49DE-1393-4888-B546-E6BD0DD4EAF8}" destId="{94036047-AB89-437E-8289-F3069F917693}" srcOrd="4" destOrd="0" parTransId="{CAD87A17-36F7-4955-992D-F3173210F8A7}" sibTransId="{B3053A18-9594-4EFA-B062-23D68F48143F}"/>
    <dgm:cxn modelId="{A7E31262-EA81-4FA1-B565-843655C71EE6}" srcId="{8ADE49DE-1393-4888-B546-E6BD0DD4EAF8}" destId="{AD7B312C-E295-445B-AECE-71168AF3C6E0}" srcOrd="7" destOrd="0" parTransId="{CFD4C9E4-29C3-4753-A5CE-8D13CA203B97}" sibTransId="{A7C64185-6F7C-4DA8-B0DE-FBF1899C089D}"/>
    <dgm:cxn modelId="{74B6821E-72DF-4E3B-AAEA-EA478BA24309}" type="presOf" srcId="{94036047-AB89-437E-8289-F3069F917693}" destId="{541BF63A-7D69-4B7C-8C2C-6FE177A27BA6}" srcOrd="0" destOrd="0" presId="urn:microsoft.com/office/officeart/2005/8/layout/vList2"/>
    <dgm:cxn modelId="{60343258-2E13-4C83-9991-411FC4120B0D}" type="presOf" srcId="{C726F173-2357-414D-A958-2A7E8657B303}" destId="{DC8EEC65-7002-4400-95E4-0416F32A29CC}" srcOrd="0" destOrd="0" presId="urn:microsoft.com/office/officeart/2005/8/layout/vList2"/>
    <dgm:cxn modelId="{C13E8E3C-5B30-449E-89C9-05C461413275}" srcId="{8ADE49DE-1393-4888-B546-E6BD0DD4EAF8}" destId="{4C3F0211-417B-47D8-9B40-A0018E06B693}" srcOrd="3" destOrd="0" parTransId="{6917A2B8-529D-45EB-A17B-967F42386668}" sibTransId="{CB0EDE73-6653-44BC-99AD-E403FBD87FC8}"/>
    <dgm:cxn modelId="{B2D49387-BD18-4DB6-93AE-6F75DED8AE0F}" type="presOf" srcId="{AD7B312C-E295-445B-AECE-71168AF3C6E0}" destId="{94D69FE5-91A8-446F-9ADA-91AB87A03DC8}" srcOrd="0" destOrd="0" presId="urn:microsoft.com/office/officeart/2005/8/layout/vList2"/>
    <dgm:cxn modelId="{9AF34A4E-F8E8-4FDA-B6C7-40BA1C0893AF}" type="presOf" srcId="{5B21AA39-8B5E-4FD8-8F16-36EA485A0F04}" destId="{32D5B550-06EF-4494-9603-D10E152D387A}" srcOrd="0" destOrd="0" presId="urn:microsoft.com/office/officeart/2005/8/layout/vList2"/>
    <dgm:cxn modelId="{B9F94F78-E12F-458A-AF3E-98890DFB03D4}" type="presParOf" srcId="{BC9BFBF2-F52C-4DF1-8CE1-43243C6B0796}" destId="{DC8EEC65-7002-4400-95E4-0416F32A29CC}" srcOrd="0" destOrd="0" presId="urn:microsoft.com/office/officeart/2005/8/layout/vList2"/>
    <dgm:cxn modelId="{82B97335-1DB5-4AF1-BD1D-D3FF3A0C1D3C}" type="presParOf" srcId="{BC9BFBF2-F52C-4DF1-8CE1-43243C6B0796}" destId="{A5B67F61-F9F9-45C9-B4FC-74D35AFACCCA}" srcOrd="1" destOrd="0" presId="urn:microsoft.com/office/officeart/2005/8/layout/vList2"/>
    <dgm:cxn modelId="{C76DEBBC-39EC-4A3F-94E7-C1FCE6A35371}" type="presParOf" srcId="{BC9BFBF2-F52C-4DF1-8CE1-43243C6B0796}" destId="{13640594-5FB8-41D2-BC38-D6A7B68A3CC5}" srcOrd="2" destOrd="0" presId="urn:microsoft.com/office/officeart/2005/8/layout/vList2"/>
    <dgm:cxn modelId="{2F9DEB1D-7A36-4882-B988-93E2582C9431}" type="presParOf" srcId="{BC9BFBF2-F52C-4DF1-8CE1-43243C6B0796}" destId="{34E52144-7703-412D-8003-58291A8D9686}" srcOrd="3" destOrd="0" presId="urn:microsoft.com/office/officeart/2005/8/layout/vList2"/>
    <dgm:cxn modelId="{E9A48926-7E38-4E92-ADD1-B273DA710A92}" type="presParOf" srcId="{BC9BFBF2-F52C-4DF1-8CE1-43243C6B0796}" destId="{BCBC1314-5C14-47B5-95E3-BA570EC69D4C}" srcOrd="4" destOrd="0" presId="urn:microsoft.com/office/officeart/2005/8/layout/vList2"/>
    <dgm:cxn modelId="{1122E754-CF30-4093-937F-9DB349072A1A}" type="presParOf" srcId="{BC9BFBF2-F52C-4DF1-8CE1-43243C6B0796}" destId="{034A5765-85E8-4467-9C3A-A31464DB310F}" srcOrd="5" destOrd="0" presId="urn:microsoft.com/office/officeart/2005/8/layout/vList2"/>
    <dgm:cxn modelId="{65D1BB71-CBD9-404A-9981-F719DEF98302}" type="presParOf" srcId="{BC9BFBF2-F52C-4DF1-8CE1-43243C6B0796}" destId="{B5587C81-7FDA-4C09-99C8-7572D2F16488}" srcOrd="6" destOrd="0" presId="urn:microsoft.com/office/officeart/2005/8/layout/vList2"/>
    <dgm:cxn modelId="{7FAE1DEF-7C45-4841-BA7A-D6571021A2B0}" type="presParOf" srcId="{BC9BFBF2-F52C-4DF1-8CE1-43243C6B0796}" destId="{6FA94456-B23B-4AC4-8FC5-232F241E4B86}" srcOrd="7" destOrd="0" presId="urn:microsoft.com/office/officeart/2005/8/layout/vList2"/>
    <dgm:cxn modelId="{05A71EEC-FE57-4CC2-9274-5A6DFA715D27}" type="presParOf" srcId="{BC9BFBF2-F52C-4DF1-8CE1-43243C6B0796}" destId="{541BF63A-7D69-4B7C-8C2C-6FE177A27BA6}" srcOrd="8" destOrd="0" presId="urn:microsoft.com/office/officeart/2005/8/layout/vList2"/>
    <dgm:cxn modelId="{0790A1E8-D9BF-416A-BD65-441C36914BFE}" type="presParOf" srcId="{BC9BFBF2-F52C-4DF1-8CE1-43243C6B0796}" destId="{931FB506-25D0-411D-9994-207459580836}" srcOrd="9" destOrd="0" presId="urn:microsoft.com/office/officeart/2005/8/layout/vList2"/>
    <dgm:cxn modelId="{215B5C5D-256C-48A6-A21E-BDFAB692F257}" type="presParOf" srcId="{BC9BFBF2-F52C-4DF1-8CE1-43243C6B0796}" destId="{AA3FE252-9019-431F-B1A5-DFBDC6729B90}" srcOrd="10" destOrd="0" presId="urn:microsoft.com/office/officeart/2005/8/layout/vList2"/>
    <dgm:cxn modelId="{DFDB0083-88E0-405F-A6C7-B627682A141C}" type="presParOf" srcId="{BC9BFBF2-F52C-4DF1-8CE1-43243C6B0796}" destId="{38D6DA35-A3C1-44C0-86A4-DD15FE748A7A}" srcOrd="11" destOrd="0" presId="urn:microsoft.com/office/officeart/2005/8/layout/vList2"/>
    <dgm:cxn modelId="{C1393992-FEB6-4EA2-9DC8-024E3525BAC7}" type="presParOf" srcId="{BC9BFBF2-F52C-4DF1-8CE1-43243C6B0796}" destId="{32D5B550-06EF-4494-9603-D10E152D387A}" srcOrd="12" destOrd="0" presId="urn:microsoft.com/office/officeart/2005/8/layout/vList2"/>
    <dgm:cxn modelId="{11A17C86-4A30-4A46-8E3E-E6C6EE06A9C7}" type="presParOf" srcId="{BC9BFBF2-F52C-4DF1-8CE1-43243C6B0796}" destId="{0666113D-65F7-44D2-9332-E42DD92EE5E7}" srcOrd="13" destOrd="0" presId="urn:microsoft.com/office/officeart/2005/8/layout/vList2"/>
    <dgm:cxn modelId="{A5F1BB24-AB91-447E-B158-3B5F90083FFA}" type="presParOf" srcId="{BC9BFBF2-F52C-4DF1-8CE1-43243C6B0796}" destId="{94D69FE5-91A8-446F-9ADA-91AB87A03DC8}" srcOrd="14" destOrd="0" presId="urn:microsoft.com/office/officeart/2005/8/layout/vList2"/>
    <dgm:cxn modelId="{5765EC55-B0C7-489C-9F1D-1712B80FA66C}" type="presParOf" srcId="{BC9BFBF2-F52C-4DF1-8CE1-43243C6B0796}" destId="{0C856998-0AAD-45C9-B6E3-A9B7EACDFBFC}" srcOrd="15" destOrd="0" presId="urn:microsoft.com/office/officeart/2005/8/layout/vList2"/>
    <dgm:cxn modelId="{06A58466-C622-4575-926F-5C21717B90A5}" type="presParOf" srcId="{BC9BFBF2-F52C-4DF1-8CE1-43243C6B0796}" destId="{A3B7A5B7-E7EA-4546-A5B8-7E39B32840F8}" srcOrd="16" destOrd="0" presId="urn:microsoft.com/office/officeart/2005/8/layout/vList2"/>
    <dgm:cxn modelId="{37564776-A550-43C8-8EB4-514D7452C142}" type="presParOf" srcId="{BC9BFBF2-F52C-4DF1-8CE1-43243C6B0796}" destId="{CA801AD1-520B-41DC-A2AC-81424AFCD08C}" srcOrd="17" destOrd="0" presId="urn:microsoft.com/office/officeart/2005/8/layout/vList2"/>
    <dgm:cxn modelId="{C66818AF-5A4A-4D3E-9E7F-F683F290F4E1}" type="presParOf" srcId="{BC9BFBF2-F52C-4DF1-8CE1-43243C6B0796}" destId="{BAA0C42A-98CC-45F5-AB52-0C2151EC9090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A21F0F-213E-4011-A8CA-BA0408F04A00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CBDA70-E8A5-465F-B4A2-281449E6131B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Process review; begin thinking about goals</a:t>
          </a:r>
          <a:endParaRPr lang="en-US" dirty="0">
            <a:solidFill>
              <a:schemeClr val="tx1"/>
            </a:solidFill>
          </a:endParaRPr>
        </a:p>
      </dgm:t>
    </dgm:pt>
    <dgm:pt modelId="{B28A95B3-A184-4345-BC33-723ECB7CC289}" type="parTrans" cxnId="{02BE5FC3-1356-40CC-B344-ADB653E18124}">
      <dgm:prSet/>
      <dgm:spPr/>
      <dgm:t>
        <a:bodyPr/>
        <a:lstStyle/>
        <a:p>
          <a:endParaRPr lang="en-US"/>
        </a:p>
      </dgm:t>
    </dgm:pt>
    <dgm:pt modelId="{9DC12ABB-AD05-44B7-8903-0BCC4697DC10}" type="sibTrans" cxnId="{02BE5FC3-1356-40CC-B344-ADB653E18124}">
      <dgm:prSet custT="1"/>
      <dgm:spPr/>
      <dgm:t>
        <a:bodyPr/>
        <a:lstStyle/>
        <a:p>
          <a:r>
            <a:rPr lang="en-US" sz="1100" b="1" dirty="0" smtClean="0">
              <a:solidFill>
                <a:srgbClr val="9B2D25"/>
              </a:solidFill>
            </a:rPr>
            <a:t>June</a:t>
          </a:r>
          <a:endParaRPr lang="en-US" sz="1100" b="1" dirty="0">
            <a:solidFill>
              <a:srgbClr val="9B2D25"/>
            </a:solidFill>
          </a:endParaRPr>
        </a:p>
      </dgm:t>
    </dgm:pt>
    <dgm:pt modelId="{D673D3AE-6D12-472E-9656-1645789CF58A}">
      <dgm:prSet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Collaborate with employee to develop the performance pla</a:t>
          </a:r>
          <a:r>
            <a:rPr lang="en-US" b="1" dirty="0" smtClean="0">
              <a:solidFill>
                <a:schemeClr val="accent2">
                  <a:lumMod val="50000"/>
                </a:schemeClr>
              </a:solidFill>
            </a:rPr>
            <a:t>n;</a:t>
          </a:r>
          <a:endParaRPr lang="en-US" dirty="0">
            <a:solidFill>
              <a:schemeClr val="accent2">
                <a:lumMod val="50000"/>
              </a:schemeClr>
            </a:solidFill>
          </a:endParaRPr>
        </a:p>
      </dgm:t>
    </dgm:pt>
    <dgm:pt modelId="{1786181C-A0DA-418C-94DF-A718DA6655C8}" type="parTrans" cxnId="{D84CC2F9-0A40-462A-A419-23FEE0CFAB15}">
      <dgm:prSet/>
      <dgm:spPr/>
      <dgm:t>
        <a:bodyPr/>
        <a:lstStyle/>
        <a:p>
          <a:endParaRPr lang="en-US"/>
        </a:p>
      </dgm:t>
    </dgm:pt>
    <dgm:pt modelId="{398AF50A-8E0C-4DBD-89C1-E55D2FE46A49}" type="sibTrans" cxnId="{D84CC2F9-0A40-462A-A419-23FEE0CFAB15}">
      <dgm:prSet custT="1"/>
      <dgm:spPr/>
      <dgm:t>
        <a:bodyPr/>
        <a:lstStyle/>
        <a:p>
          <a:r>
            <a:rPr lang="en-US" sz="1000" b="1" dirty="0" smtClean="0">
              <a:solidFill>
                <a:srgbClr val="9B2D25"/>
              </a:solidFill>
            </a:rPr>
            <a:t>July</a:t>
          </a:r>
          <a:endParaRPr lang="en-US" sz="1000" b="1" dirty="0">
            <a:solidFill>
              <a:srgbClr val="9B2D25"/>
            </a:solidFill>
          </a:endParaRPr>
        </a:p>
      </dgm:t>
    </dgm:pt>
    <dgm:pt modelId="{CD549BC9-58C8-41CF-82D4-242AC8BA2173}">
      <dgm:prSet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Write the plan -- (can be cloned for others in same job)</a:t>
          </a:r>
          <a:endParaRPr lang="en-US" dirty="0">
            <a:solidFill>
              <a:schemeClr val="tx1"/>
            </a:solidFill>
          </a:endParaRPr>
        </a:p>
      </dgm:t>
    </dgm:pt>
    <dgm:pt modelId="{EEA2D67C-900F-46BB-8D83-EC10AC92E2BA}" type="parTrans" cxnId="{C5A97A9E-44E2-4E86-8371-20AD4629BC15}">
      <dgm:prSet/>
      <dgm:spPr/>
      <dgm:t>
        <a:bodyPr/>
        <a:lstStyle/>
        <a:p>
          <a:endParaRPr lang="en-US"/>
        </a:p>
      </dgm:t>
    </dgm:pt>
    <dgm:pt modelId="{F56D4D9B-B411-485E-B73F-0D96C1F1A5C2}" type="sibTrans" cxnId="{C5A97A9E-44E2-4E86-8371-20AD4629BC15}">
      <dgm:prSet custT="1"/>
      <dgm:spPr/>
      <dgm:t>
        <a:bodyPr/>
        <a:lstStyle/>
        <a:p>
          <a:r>
            <a:rPr lang="en-US" sz="1050" b="1" dirty="0" smtClean="0">
              <a:solidFill>
                <a:srgbClr val="9B0000"/>
              </a:solidFill>
            </a:rPr>
            <a:t>Aug/Sept</a:t>
          </a:r>
          <a:endParaRPr lang="en-US" sz="1050" b="1" dirty="0">
            <a:solidFill>
              <a:srgbClr val="9B0000"/>
            </a:solidFill>
          </a:endParaRPr>
        </a:p>
      </dgm:t>
    </dgm:pt>
    <dgm:pt modelId="{67A77D89-4CC8-4D43-A29B-6B107E1A8CAA}">
      <dgm:prSet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Get Manager approval  </a:t>
          </a:r>
          <a:endParaRPr lang="en-US" dirty="0">
            <a:solidFill>
              <a:schemeClr val="tx1"/>
            </a:solidFill>
          </a:endParaRPr>
        </a:p>
      </dgm:t>
    </dgm:pt>
    <dgm:pt modelId="{94E573DB-7A04-41A1-A5D4-E63AE859031D}" type="parTrans" cxnId="{8140E829-71E2-4754-9E52-8F1BA41B8A0A}">
      <dgm:prSet/>
      <dgm:spPr/>
      <dgm:t>
        <a:bodyPr/>
        <a:lstStyle/>
        <a:p>
          <a:endParaRPr lang="en-US"/>
        </a:p>
      </dgm:t>
    </dgm:pt>
    <dgm:pt modelId="{CFC5F1FF-0E1C-4D37-BC58-B1C3EA585D3D}" type="sibTrans" cxnId="{8140E829-71E2-4754-9E52-8F1BA41B8A0A}">
      <dgm:prSet custT="1"/>
      <dgm:spPr/>
      <dgm:t>
        <a:bodyPr/>
        <a:lstStyle/>
        <a:p>
          <a:r>
            <a:rPr lang="en-US" sz="1050" b="1" dirty="0" smtClean="0">
              <a:solidFill>
                <a:srgbClr val="9B0000"/>
              </a:solidFill>
            </a:rPr>
            <a:t>Sept/</a:t>
          </a:r>
        </a:p>
        <a:p>
          <a:r>
            <a:rPr lang="en-US" sz="1050" b="1" dirty="0" smtClean="0">
              <a:solidFill>
                <a:srgbClr val="9B0000"/>
              </a:solidFill>
            </a:rPr>
            <a:t>Dec</a:t>
          </a:r>
          <a:endParaRPr lang="en-US" sz="1050" b="1" dirty="0">
            <a:solidFill>
              <a:srgbClr val="9B0000"/>
            </a:solidFill>
          </a:endParaRPr>
        </a:p>
      </dgm:t>
    </dgm:pt>
    <dgm:pt modelId="{97BEC7E8-8046-442F-878A-51F85D834740}">
      <dgm:prSet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Manage employee as needed toward  implementation of plan; Manage performance notes for evaluation phase.   </a:t>
          </a:r>
          <a:endParaRPr lang="en-US" dirty="0">
            <a:solidFill>
              <a:schemeClr val="tx1"/>
            </a:solidFill>
          </a:endParaRPr>
        </a:p>
      </dgm:t>
    </dgm:pt>
    <dgm:pt modelId="{5AA10300-C279-46F9-A44B-6578EFE0F364}" type="parTrans" cxnId="{42C0686C-E205-4B1F-8D14-52D8B446CDB3}">
      <dgm:prSet/>
      <dgm:spPr/>
      <dgm:t>
        <a:bodyPr/>
        <a:lstStyle/>
        <a:p>
          <a:endParaRPr lang="en-US"/>
        </a:p>
      </dgm:t>
    </dgm:pt>
    <dgm:pt modelId="{BFB9BCB2-3734-41EC-AC5F-CB0179342F50}" type="sibTrans" cxnId="{42C0686C-E205-4B1F-8D14-52D8B446CDB3}">
      <dgm:prSet/>
      <dgm:spPr/>
      <dgm:t>
        <a:bodyPr/>
        <a:lstStyle/>
        <a:p>
          <a:endParaRPr lang="en-US"/>
        </a:p>
      </dgm:t>
    </dgm:pt>
    <dgm:pt modelId="{E28EFFCD-55DA-4E23-B900-EA2C134FB481}">
      <dgm:prSet/>
      <dgm:spPr/>
      <dgm:t>
        <a:bodyPr/>
        <a:lstStyle/>
        <a:p>
          <a:endParaRPr lang="en-US" dirty="0"/>
        </a:p>
      </dgm:t>
    </dgm:pt>
    <dgm:pt modelId="{15B57FCE-CA28-4865-8E8D-DC4CFCCC95AB}" type="parTrans" cxnId="{6B72F5FF-DAB1-4458-9DE8-DEB8FAB83CDF}">
      <dgm:prSet/>
      <dgm:spPr/>
      <dgm:t>
        <a:bodyPr/>
        <a:lstStyle/>
        <a:p>
          <a:endParaRPr lang="en-US"/>
        </a:p>
      </dgm:t>
    </dgm:pt>
    <dgm:pt modelId="{1557DC7E-96C3-44BE-9042-51645F8852F6}" type="sibTrans" cxnId="{6B72F5FF-DAB1-4458-9DE8-DEB8FAB83CDF}">
      <dgm:prSet/>
      <dgm:spPr/>
      <dgm:t>
        <a:bodyPr/>
        <a:lstStyle/>
        <a:p>
          <a:endParaRPr lang="en-US"/>
        </a:p>
      </dgm:t>
    </dgm:pt>
    <dgm:pt modelId="{791469A4-A060-4701-AACD-3859E6A70296}">
      <dgm:prSet/>
      <dgm:spPr/>
      <dgm:t>
        <a:bodyPr/>
        <a:lstStyle/>
        <a:p>
          <a:endParaRPr lang="en-US" dirty="0"/>
        </a:p>
      </dgm:t>
    </dgm:pt>
    <dgm:pt modelId="{9F7426E6-4735-48FA-96C9-84F68177CE61}" type="parTrans" cxnId="{BA6FE3A7-1FA9-4A0A-B80F-3DFA9F9D1FB3}">
      <dgm:prSet/>
      <dgm:spPr/>
      <dgm:t>
        <a:bodyPr/>
        <a:lstStyle/>
        <a:p>
          <a:endParaRPr lang="en-US"/>
        </a:p>
      </dgm:t>
    </dgm:pt>
    <dgm:pt modelId="{22FFB9E9-E814-490D-9B4D-2F7274848850}" type="sibTrans" cxnId="{BA6FE3A7-1FA9-4A0A-B80F-3DFA9F9D1FB3}">
      <dgm:prSet/>
      <dgm:spPr/>
      <dgm:t>
        <a:bodyPr/>
        <a:lstStyle/>
        <a:p>
          <a:endParaRPr lang="en-US"/>
        </a:p>
      </dgm:t>
    </dgm:pt>
    <dgm:pt modelId="{2B9A7EB3-FD56-4817-A386-7D0487D25C27}">
      <dgm:prSet/>
      <dgm:spPr/>
      <dgm:t>
        <a:bodyPr/>
        <a:lstStyle/>
        <a:p>
          <a:endParaRPr lang="en-US" dirty="0"/>
        </a:p>
      </dgm:t>
    </dgm:pt>
    <dgm:pt modelId="{4E2555C7-8CF5-491F-A105-7DAF1726D497}" type="parTrans" cxnId="{88331FB9-65C2-426B-88A2-FED0D41FB560}">
      <dgm:prSet/>
      <dgm:spPr/>
      <dgm:t>
        <a:bodyPr/>
        <a:lstStyle/>
        <a:p>
          <a:endParaRPr lang="en-US"/>
        </a:p>
      </dgm:t>
    </dgm:pt>
    <dgm:pt modelId="{88B7E726-1928-486F-8651-028081AAC1C6}" type="sibTrans" cxnId="{88331FB9-65C2-426B-88A2-FED0D41FB560}">
      <dgm:prSet/>
      <dgm:spPr/>
      <dgm:t>
        <a:bodyPr/>
        <a:lstStyle/>
        <a:p>
          <a:endParaRPr lang="en-US"/>
        </a:p>
      </dgm:t>
    </dgm:pt>
    <dgm:pt modelId="{1C46916D-27CD-49B2-9633-8844B44C7F6E}">
      <dgm:prSet/>
      <dgm:spPr/>
      <dgm:t>
        <a:bodyPr/>
        <a:lstStyle/>
        <a:p>
          <a:endParaRPr lang="en-US" dirty="0"/>
        </a:p>
      </dgm:t>
    </dgm:pt>
    <dgm:pt modelId="{DFB0997D-FCFB-4F6F-BAB4-09CC5FE02831}" type="parTrans" cxnId="{87201CCA-84C1-46B1-B355-C319AC7BEFBA}">
      <dgm:prSet/>
      <dgm:spPr/>
      <dgm:t>
        <a:bodyPr/>
        <a:lstStyle/>
        <a:p>
          <a:endParaRPr lang="en-US"/>
        </a:p>
      </dgm:t>
    </dgm:pt>
    <dgm:pt modelId="{FA33F763-9F7C-4522-A69B-EEB1A35DE299}" type="sibTrans" cxnId="{87201CCA-84C1-46B1-B355-C319AC7BEFBA}">
      <dgm:prSet/>
      <dgm:spPr/>
      <dgm:t>
        <a:bodyPr/>
        <a:lstStyle/>
        <a:p>
          <a:endParaRPr lang="en-US"/>
        </a:p>
      </dgm:t>
    </dgm:pt>
    <dgm:pt modelId="{71E064E4-794C-4E5B-87D7-5A756261317D}">
      <dgm:prSet/>
      <dgm:spPr/>
      <dgm:t>
        <a:bodyPr/>
        <a:lstStyle/>
        <a:p>
          <a:endParaRPr lang="en-US" dirty="0"/>
        </a:p>
      </dgm:t>
    </dgm:pt>
    <dgm:pt modelId="{12DE6041-F28B-49A4-8C82-2B91BA5BC303}" type="parTrans" cxnId="{34DA077B-84C2-485B-B36E-16C0240D64F4}">
      <dgm:prSet/>
      <dgm:spPr/>
      <dgm:t>
        <a:bodyPr/>
        <a:lstStyle/>
        <a:p>
          <a:endParaRPr lang="en-US"/>
        </a:p>
      </dgm:t>
    </dgm:pt>
    <dgm:pt modelId="{944052B0-2BA4-4EFD-AC8B-EC7876D1A2D1}" type="sibTrans" cxnId="{34DA077B-84C2-485B-B36E-16C0240D64F4}">
      <dgm:prSet/>
      <dgm:spPr/>
      <dgm:t>
        <a:bodyPr/>
        <a:lstStyle/>
        <a:p>
          <a:endParaRPr lang="en-US"/>
        </a:p>
      </dgm:t>
    </dgm:pt>
    <dgm:pt modelId="{5973D68A-EF4E-4778-8DC5-556C2AD6C62B}" type="pres">
      <dgm:prSet presAssocID="{A9A21F0F-213E-4011-A8CA-BA0408F04A0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33BA1B-4CC6-4363-AC1F-E2753C1CF80D}" type="pres">
      <dgm:prSet presAssocID="{A9A21F0F-213E-4011-A8CA-BA0408F04A00}" presName="dummyMaxCanvas" presStyleCnt="0">
        <dgm:presLayoutVars/>
      </dgm:prSet>
      <dgm:spPr/>
    </dgm:pt>
    <dgm:pt modelId="{DC244AD3-8DDD-41A7-AA88-A2A4E155E233}" type="pres">
      <dgm:prSet presAssocID="{A9A21F0F-213E-4011-A8CA-BA0408F04A00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83CD3E-7A01-40AB-9F9E-8A8DB60743DD}" type="pres">
      <dgm:prSet presAssocID="{A9A21F0F-213E-4011-A8CA-BA0408F04A00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71E1FB-4E2F-45EF-B6B1-439EEADADD1F}" type="pres">
      <dgm:prSet presAssocID="{A9A21F0F-213E-4011-A8CA-BA0408F04A00}" presName="FiveNodes_3" presStyleLbl="node1" presStyleIdx="2" presStyleCnt="5" custLinFactNeighborX="-505" custLinFactNeighborY="-38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468442-CFDB-43B0-B9E3-C340F52CFFCE}" type="pres">
      <dgm:prSet presAssocID="{A9A21F0F-213E-4011-A8CA-BA0408F04A0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00BBFA-89E7-490F-9C1F-46ECFA555C91}" type="pres">
      <dgm:prSet presAssocID="{A9A21F0F-213E-4011-A8CA-BA0408F04A00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CBC9B6-2BD0-4D6F-B6EC-CC3AA8B150FA}" type="pres">
      <dgm:prSet presAssocID="{A9A21F0F-213E-4011-A8CA-BA0408F04A00}" presName="FiveConn_1-2" presStyleLbl="fgAccFollowNode1" presStyleIdx="0" presStyleCnt="4" custScaleY="180648" custLinFactNeighborX="-16851" custLinFactNeighborY="-996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4722CD-B32C-4A58-9A61-BCD15C3C3178}" type="pres">
      <dgm:prSet presAssocID="{A9A21F0F-213E-4011-A8CA-BA0408F04A00}" presName="FiveConn_2-3" presStyleLbl="fgAccFollowNode1" presStyleIdx="1" presStyleCnt="4" custScaleY="160140" custLinFactNeighborX="-2198" custLinFactNeighborY="-865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6DE08E-D343-41C4-9569-7048BF7F62F5}" type="pres">
      <dgm:prSet presAssocID="{A9A21F0F-213E-4011-A8CA-BA0408F04A00}" presName="FiveConn_3-4" presStyleLbl="fgAccFollowNode1" presStyleIdx="2" presStyleCnt="4" custScaleX="105202" custScaleY="205698" custLinFactNeighborX="-2161" custLinFactNeighborY="-655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7129CD-652C-431D-AF18-403F3DFF81D4}" type="pres">
      <dgm:prSet presAssocID="{A9A21F0F-213E-4011-A8CA-BA0408F04A00}" presName="FiveConn_4-5" presStyleLbl="fgAccFollowNode1" presStyleIdx="3" presStyleCnt="4" custScaleX="130872" custScaleY="3095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83B3C-F6E5-4CDB-BB3D-5712A4D6E12A}" type="pres">
      <dgm:prSet presAssocID="{A9A21F0F-213E-4011-A8CA-BA0408F04A0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480B07-75C8-4C59-9417-6B9FD8D23FD2}" type="pres">
      <dgm:prSet presAssocID="{A9A21F0F-213E-4011-A8CA-BA0408F04A0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9117FC-5BCF-426D-AF85-09D2543397E7}" type="pres">
      <dgm:prSet presAssocID="{A9A21F0F-213E-4011-A8CA-BA0408F04A0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C34688-2400-4A49-99AC-651340813CA9}" type="pres">
      <dgm:prSet presAssocID="{A9A21F0F-213E-4011-A8CA-BA0408F04A0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E8B65D-EC41-46E4-9957-068AA6CB64ED}" type="pres">
      <dgm:prSet presAssocID="{A9A21F0F-213E-4011-A8CA-BA0408F04A0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40E829-71E2-4754-9E52-8F1BA41B8A0A}" srcId="{A9A21F0F-213E-4011-A8CA-BA0408F04A00}" destId="{67A77D89-4CC8-4D43-A29B-6B107E1A8CAA}" srcOrd="3" destOrd="0" parTransId="{94E573DB-7A04-41A1-A5D4-E63AE859031D}" sibTransId="{CFC5F1FF-0E1C-4D37-BC58-B1C3EA585D3D}"/>
    <dgm:cxn modelId="{D84CC2F9-0A40-462A-A419-23FEE0CFAB15}" srcId="{A9A21F0F-213E-4011-A8CA-BA0408F04A00}" destId="{D673D3AE-6D12-472E-9656-1645789CF58A}" srcOrd="1" destOrd="0" parTransId="{1786181C-A0DA-418C-94DF-A718DA6655C8}" sibTransId="{398AF50A-8E0C-4DBD-89C1-E55D2FE46A49}"/>
    <dgm:cxn modelId="{42C0686C-E205-4B1F-8D14-52D8B446CDB3}" srcId="{A9A21F0F-213E-4011-A8CA-BA0408F04A00}" destId="{97BEC7E8-8046-442F-878A-51F85D834740}" srcOrd="4" destOrd="0" parTransId="{5AA10300-C279-46F9-A44B-6578EFE0F364}" sibTransId="{BFB9BCB2-3734-41EC-AC5F-CB0179342F50}"/>
    <dgm:cxn modelId="{3E198513-EAD6-4B05-BDC7-A62A209F5901}" type="presOf" srcId="{67A77D89-4CC8-4D43-A29B-6B107E1A8CAA}" destId="{26468442-CFDB-43B0-B9E3-C340F52CFFCE}" srcOrd="0" destOrd="0" presId="urn:microsoft.com/office/officeart/2005/8/layout/vProcess5"/>
    <dgm:cxn modelId="{3EBB299D-FC31-44B6-B00E-00A000D61382}" type="presOf" srcId="{F56D4D9B-B411-485E-B73F-0D96C1F1A5C2}" destId="{296DE08E-D343-41C4-9569-7048BF7F62F5}" srcOrd="0" destOrd="0" presId="urn:microsoft.com/office/officeart/2005/8/layout/vProcess5"/>
    <dgm:cxn modelId="{42988D33-063A-44CB-9381-2DED974FB2F7}" type="presOf" srcId="{97BEC7E8-8046-442F-878A-51F85D834740}" destId="{F500BBFA-89E7-490F-9C1F-46ECFA555C91}" srcOrd="0" destOrd="0" presId="urn:microsoft.com/office/officeart/2005/8/layout/vProcess5"/>
    <dgm:cxn modelId="{02BE5FC3-1356-40CC-B344-ADB653E18124}" srcId="{A9A21F0F-213E-4011-A8CA-BA0408F04A00}" destId="{20CBDA70-E8A5-465F-B4A2-281449E6131B}" srcOrd="0" destOrd="0" parTransId="{B28A95B3-A184-4345-BC33-723ECB7CC289}" sibTransId="{9DC12ABB-AD05-44B7-8903-0BCC4697DC10}"/>
    <dgm:cxn modelId="{7EA2A877-6AE4-4F1E-8CC2-850FC33C77A4}" type="presOf" srcId="{CD549BC9-58C8-41CF-82D4-242AC8BA2173}" destId="{6871E1FB-4E2F-45EF-B6B1-439EEADADD1F}" srcOrd="0" destOrd="0" presId="urn:microsoft.com/office/officeart/2005/8/layout/vProcess5"/>
    <dgm:cxn modelId="{82FEF1AB-E494-4F51-9A89-701180D32F1F}" type="presOf" srcId="{67A77D89-4CC8-4D43-A29B-6B107E1A8CAA}" destId="{F2C34688-2400-4A49-99AC-651340813CA9}" srcOrd="1" destOrd="0" presId="urn:microsoft.com/office/officeart/2005/8/layout/vProcess5"/>
    <dgm:cxn modelId="{5A1A67E5-9DE0-4A34-A805-F68936A77B11}" type="presOf" srcId="{20CBDA70-E8A5-465F-B4A2-281449E6131B}" destId="{DC244AD3-8DDD-41A7-AA88-A2A4E155E233}" srcOrd="0" destOrd="0" presId="urn:microsoft.com/office/officeart/2005/8/layout/vProcess5"/>
    <dgm:cxn modelId="{05B8FC7E-44DA-4B6B-855C-6185E09FFE0D}" type="presOf" srcId="{9DC12ABB-AD05-44B7-8903-0BCC4697DC10}" destId="{8FCBC9B6-2BD0-4D6F-B6EC-CC3AA8B150FA}" srcOrd="0" destOrd="0" presId="urn:microsoft.com/office/officeart/2005/8/layout/vProcess5"/>
    <dgm:cxn modelId="{29D1B1E2-7A93-43BB-9DDC-131E3FF06F83}" type="presOf" srcId="{CFC5F1FF-0E1C-4D37-BC58-B1C3EA585D3D}" destId="{D37129CD-652C-431D-AF18-403F3DFF81D4}" srcOrd="0" destOrd="0" presId="urn:microsoft.com/office/officeart/2005/8/layout/vProcess5"/>
    <dgm:cxn modelId="{8DC85643-0899-4532-B5C4-F346D8EE2CA6}" type="presOf" srcId="{D673D3AE-6D12-472E-9656-1645789CF58A}" destId="{0C480B07-75C8-4C59-9417-6B9FD8D23FD2}" srcOrd="1" destOrd="0" presId="urn:microsoft.com/office/officeart/2005/8/layout/vProcess5"/>
    <dgm:cxn modelId="{87201CCA-84C1-46B1-B355-C319AC7BEFBA}" srcId="{A9A21F0F-213E-4011-A8CA-BA0408F04A00}" destId="{1C46916D-27CD-49B2-9633-8844B44C7F6E}" srcOrd="8" destOrd="0" parTransId="{DFB0997D-FCFB-4F6F-BAB4-09CC5FE02831}" sibTransId="{FA33F763-9F7C-4522-A69B-EEB1A35DE299}"/>
    <dgm:cxn modelId="{9E790B03-D45A-4620-A9E1-B337105D40DA}" type="presOf" srcId="{A9A21F0F-213E-4011-A8CA-BA0408F04A00}" destId="{5973D68A-EF4E-4778-8DC5-556C2AD6C62B}" srcOrd="0" destOrd="0" presId="urn:microsoft.com/office/officeart/2005/8/layout/vProcess5"/>
    <dgm:cxn modelId="{88331FB9-65C2-426B-88A2-FED0D41FB560}" srcId="{A9A21F0F-213E-4011-A8CA-BA0408F04A00}" destId="{2B9A7EB3-FD56-4817-A386-7D0487D25C27}" srcOrd="7" destOrd="0" parTransId="{4E2555C7-8CF5-491F-A105-7DAF1726D497}" sibTransId="{88B7E726-1928-486F-8651-028081AAC1C6}"/>
    <dgm:cxn modelId="{7FFB8189-F3D2-40D6-A954-50031D024128}" type="presOf" srcId="{CD549BC9-58C8-41CF-82D4-242AC8BA2173}" destId="{9A9117FC-5BCF-426D-AF85-09D2543397E7}" srcOrd="1" destOrd="0" presId="urn:microsoft.com/office/officeart/2005/8/layout/vProcess5"/>
    <dgm:cxn modelId="{E401FCC3-1873-4EE5-B46B-36D0A7EF430B}" type="presOf" srcId="{97BEC7E8-8046-442F-878A-51F85D834740}" destId="{0AE8B65D-EC41-46E4-9957-068AA6CB64ED}" srcOrd="1" destOrd="0" presId="urn:microsoft.com/office/officeart/2005/8/layout/vProcess5"/>
    <dgm:cxn modelId="{C5A97A9E-44E2-4E86-8371-20AD4629BC15}" srcId="{A9A21F0F-213E-4011-A8CA-BA0408F04A00}" destId="{CD549BC9-58C8-41CF-82D4-242AC8BA2173}" srcOrd="2" destOrd="0" parTransId="{EEA2D67C-900F-46BB-8D83-EC10AC92E2BA}" sibTransId="{F56D4D9B-B411-485E-B73F-0D96C1F1A5C2}"/>
    <dgm:cxn modelId="{34DA077B-84C2-485B-B36E-16C0240D64F4}" srcId="{A9A21F0F-213E-4011-A8CA-BA0408F04A00}" destId="{71E064E4-794C-4E5B-87D7-5A756261317D}" srcOrd="9" destOrd="0" parTransId="{12DE6041-F28B-49A4-8C82-2B91BA5BC303}" sibTransId="{944052B0-2BA4-4EFD-AC8B-EC7876D1A2D1}"/>
    <dgm:cxn modelId="{BA6FE3A7-1FA9-4A0A-B80F-3DFA9F9D1FB3}" srcId="{A9A21F0F-213E-4011-A8CA-BA0408F04A00}" destId="{791469A4-A060-4701-AACD-3859E6A70296}" srcOrd="6" destOrd="0" parTransId="{9F7426E6-4735-48FA-96C9-84F68177CE61}" sibTransId="{22FFB9E9-E814-490D-9B4D-2F7274848850}"/>
    <dgm:cxn modelId="{6B72F5FF-DAB1-4458-9DE8-DEB8FAB83CDF}" srcId="{A9A21F0F-213E-4011-A8CA-BA0408F04A00}" destId="{E28EFFCD-55DA-4E23-B900-EA2C134FB481}" srcOrd="5" destOrd="0" parTransId="{15B57FCE-CA28-4865-8E8D-DC4CFCCC95AB}" sibTransId="{1557DC7E-96C3-44BE-9042-51645F8852F6}"/>
    <dgm:cxn modelId="{50C02F75-B48A-44F2-B2E0-B763A5C82A06}" type="presOf" srcId="{398AF50A-8E0C-4DBD-89C1-E55D2FE46A49}" destId="{334722CD-B32C-4A58-9A61-BCD15C3C3178}" srcOrd="0" destOrd="0" presId="urn:microsoft.com/office/officeart/2005/8/layout/vProcess5"/>
    <dgm:cxn modelId="{76BE36B0-8895-49CF-B6B7-5A815C276194}" type="presOf" srcId="{D673D3AE-6D12-472E-9656-1645789CF58A}" destId="{ED83CD3E-7A01-40AB-9F9E-8A8DB60743DD}" srcOrd="0" destOrd="0" presId="urn:microsoft.com/office/officeart/2005/8/layout/vProcess5"/>
    <dgm:cxn modelId="{F0268E29-52DE-445F-B339-4130A86969BF}" type="presOf" srcId="{20CBDA70-E8A5-465F-B4A2-281449E6131B}" destId="{94483B3C-F6E5-4CDB-BB3D-5712A4D6E12A}" srcOrd="1" destOrd="0" presId="urn:microsoft.com/office/officeart/2005/8/layout/vProcess5"/>
    <dgm:cxn modelId="{7120AB73-910A-4A8C-AAC4-04033C372F67}" type="presParOf" srcId="{5973D68A-EF4E-4778-8DC5-556C2AD6C62B}" destId="{D533BA1B-4CC6-4363-AC1F-E2753C1CF80D}" srcOrd="0" destOrd="0" presId="urn:microsoft.com/office/officeart/2005/8/layout/vProcess5"/>
    <dgm:cxn modelId="{58190C2D-DA98-470D-85D8-42CD89680EA9}" type="presParOf" srcId="{5973D68A-EF4E-4778-8DC5-556C2AD6C62B}" destId="{DC244AD3-8DDD-41A7-AA88-A2A4E155E233}" srcOrd="1" destOrd="0" presId="urn:microsoft.com/office/officeart/2005/8/layout/vProcess5"/>
    <dgm:cxn modelId="{CECC4EA5-5E0A-439C-A430-3E66FD26ADB5}" type="presParOf" srcId="{5973D68A-EF4E-4778-8DC5-556C2AD6C62B}" destId="{ED83CD3E-7A01-40AB-9F9E-8A8DB60743DD}" srcOrd="2" destOrd="0" presId="urn:microsoft.com/office/officeart/2005/8/layout/vProcess5"/>
    <dgm:cxn modelId="{5E6341A0-1D06-41ED-AF50-04F54CDED934}" type="presParOf" srcId="{5973D68A-EF4E-4778-8DC5-556C2AD6C62B}" destId="{6871E1FB-4E2F-45EF-B6B1-439EEADADD1F}" srcOrd="3" destOrd="0" presId="urn:microsoft.com/office/officeart/2005/8/layout/vProcess5"/>
    <dgm:cxn modelId="{9C819E5B-CAAE-4EED-9300-EBBC08AB06F5}" type="presParOf" srcId="{5973D68A-EF4E-4778-8DC5-556C2AD6C62B}" destId="{26468442-CFDB-43B0-B9E3-C340F52CFFCE}" srcOrd="4" destOrd="0" presId="urn:microsoft.com/office/officeart/2005/8/layout/vProcess5"/>
    <dgm:cxn modelId="{03D4CD22-0700-4AB8-88EE-16223466EDE6}" type="presParOf" srcId="{5973D68A-EF4E-4778-8DC5-556C2AD6C62B}" destId="{F500BBFA-89E7-490F-9C1F-46ECFA555C91}" srcOrd="5" destOrd="0" presId="urn:microsoft.com/office/officeart/2005/8/layout/vProcess5"/>
    <dgm:cxn modelId="{8CABD122-8267-4237-91DF-E1D450EF0B63}" type="presParOf" srcId="{5973D68A-EF4E-4778-8DC5-556C2AD6C62B}" destId="{8FCBC9B6-2BD0-4D6F-B6EC-CC3AA8B150FA}" srcOrd="6" destOrd="0" presId="urn:microsoft.com/office/officeart/2005/8/layout/vProcess5"/>
    <dgm:cxn modelId="{8BE321B2-2F23-4CF7-BE27-AE9E32E1EE93}" type="presParOf" srcId="{5973D68A-EF4E-4778-8DC5-556C2AD6C62B}" destId="{334722CD-B32C-4A58-9A61-BCD15C3C3178}" srcOrd="7" destOrd="0" presId="urn:microsoft.com/office/officeart/2005/8/layout/vProcess5"/>
    <dgm:cxn modelId="{5A40DE0A-90F3-4146-8733-CB369DEFDF56}" type="presParOf" srcId="{5973D68A-EF4E-4778-8DC5-556C2AD6C62B}" destId="{296DE08E-D343-41C4-9569-7048BF7F62F5}" srcOrd="8" destOrd="0" presId="urn:microsoft.com/office/officeart/2005/8/layout/vProcess5"/>
    <dgm:cxn modelId="{7B8B6999-7017-40D4-A6F9-B44CFE4127CF}" type="presParOf" srcId="{5973D68A-EF4E-4778-8DC5-556C2AD6C62B}" destId="{D37129CD-652C-431D-AF18-403F3DFF81D4}" srcOrd="9" destOrd="0" presId="urn:microsoft.com/office/officeart/2005/8/layout/vProcess5"/>
    <dgm:cxn modelId="{18DCD838-54B3-4A38-AAC1-1E99C06331F0}" type="presParOf" srcId="{5973D68A-EF4E-4778-8DC5-556C2AD6C62B}" destId="{94483B3C-F6E5-4CDB-BB3D-5712A4D6E12A}" srcOrd="10" destOrd="0" presId="urn:microsoft.com/office/officeart/2005/8/layout/vProcess5"/>
    <dgm:cxn modelId="{C93ED2B7-9D32-4AEA-8CBC-C82591C3DA5A}" type="presParOf" srcId="{5973D68A-EF4E-4778-8DC5-556C2AD6C62B}" destId="{0C480B07-75C8-4C59-9417-6B9FD8D23FD2}" srcOrd="11" destOrd="0" presId="urn:microsoft.com/office/officeart/2005/8/layout/vProcess5"/>
    <dgm:cxn modelId="{5C350318-4F7F-46ED-AE71-73736183F023}" type="presParOf" srcId="{5973D68A-EF4E-4778-8DC5-556C2AD6C62B}" destId="{9A9117FC-5BCF-426D-AF85-09D2543397E7}" srcOrd="12" destOrd="0" presId="urn:microsoft.com/office/officeart/2005/8/layout/vProcess5"/>
    <dgm:cxn modelId="{A97B9772-A812-44C6-8E70-29A569EC5C33}" type="presParOf" srcId="{5973D68A-EF4E-4778-8DC5-556C2AD6C62B}" destId="{F2C34688-2400-4A49-99AC-651340813CA9}" srcOrd="13" destOrd="0" presId="urn:microsoft.com/office/officeart/2005/8/layout/vProcess5"/>
    <dgm:cxn modelId="{BE8448BE-4169-40D6-B6E5-4232B91D0A17}" type="presParOf" srcId="{5973D68A-EF4E-4778-8DC5-556C2AD6C62B}" destId="{0AE8B65D-EC41-46E4-9957-068AA6CB64E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19B83E-9F8C-42F7-999F-58F9833807B0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B98390-FDB4-43BC-985C-EE3C671CEBE7}">
      <dgm:prSet phldrT="[Text]" phldr="1"/>
      <dgm:spPr/>
      <dgm:t>
        <a:bodyPr/>
        <a:lstStyle/>
        <a:p>
          <a:endParaRPr lang="en-US" dirty="0"/>
        </a:p>
      </dgm:t>
    </dgm:pt>
    <dgm:pt modelId="{BCF9CB38-D5EB-4A51-95DC-20D614461586}" type="parTrans" cxnId="{50A479BA-F800-4B6C-A2AC-02963936FB4D}">
      <dgm:prSet/>
      <dgm:spPr/>
      <dgm:t>
        <a:bodyPr/>
        <a:lstStyle/>
        <a:p>
          <a:endParaRPr lang="en-US"/>
        </a:p>
      </dgm:t>
    </dgm:pt>
    <dgm:pt modelId="{0FE67AE5-ED1B-4D9F-A156-80E0CD938F16}" type="sibTrans" cxnId="{50A479BA-F800-4B6C-A2AC-02963936FB4D}">
      <dgm:prSet/>
      <dgm:spPr/>
      <dgm:t>
        <a:bodyPr/>
        <a:lstStyle/>
        <a:p>
          <a:endParaRPr lang="en-US"/>
        </a:p>
      </dgm:t>
    </dgm:pt>
    <dgm:pt modelId="{BCD67C30-D07C-48E9-9A90-7C4A108DD13D}">
      <dgm:prSet phldrT="[Text]" phldr="1"/>
      <dgm:spPr/>
      <dgm:t>
        <a:bodyPr/>
        <a:lstStyle/>
        <a:p>
          <a:endParaRPr lang="en-US" dirty="0"/>
        </a:p>
      </dgm:t>
    </dgm:pt>
    <dgm:pt modelId="{9406EC16-3BE5-4B20-AC42-FB01D4C4C43B}" type="parTrans" cxnId="{1F370949-8668-4B22-B05A-A7E888F1E77E}">
      <dgm:prSet/>
      <dgm:spPr/>
      <dgm:t>
        <a:bodyPr/>
        <a:lstStyle/>
        <a:p>
          <a:endParaRPr lang="en-US"/>
        </a:p>
      </dgm:t>
    </dgm:pt>
    <dgm:pt modelId="{126D4F8D-2642-4018-A80E-78FED4F8AE8C}" type="sibTrans" cxnId="{1F370949-8668-4B22-B05A-A7E888F1E77E}">
      <dgm:prSet/>
      <dgm:spPr/>
      <dgm:t>
        <a:bodyPr/>
        <a:lstStyle/>
        <a:p>
          <a:endParaRPr lang="en-US"/>
        </a:p>
      </dgm:t>
    </dgm:pt>
    <dgm:pt modelId="{E806F0E0-1A36-4B51-ADA9-1D90C7E51713}">
      <dgm:prSet/>
      <dgm:spPr/>
      <dgm:t>
        <a:bodyPr/>
        <a:lstStyle/>
        <a:p>
          <a:r>
            <a:rPr lang="en-US" b="1" dirty="0" smtClean="0"/>
            <a:t>Meet with employee for Mid-year review, </a:t>
          </a:r>
          <a:endParaRPr lang="en-US" dirty="0"/>
        </a:p>
      </dgm:t>
    </dgm:pt>
    <dgm:pt modelId="{F06AA9B7-3F54-429D-89E2-F8A1DEDDAB5D}" type="parTrans" cxnId="{FB33A061-D028-459B-85EE-838F98E6C1A3}">
      <dgm:prSet/>
      <dgm:spPr/>
      <dgm:t>
        <a:bodyPr/>
        <a:lstStyle/>
        <a:p>
          <a:endParaRPr lang="en-US"/>
        </a:p>
      </dgm:t>
    </dgm:pt>
    <dgm:pt modelId="{12CAE25E-7A63-495B-9D9B-4F9BE5E43BF2}" type="sibTrans" cxnId="{FB33A061-D028-459B-85EE-838F98E6C1A3}">
      <dgm:prSet custT="1"/>
      <dgm:spPr/>
      <dgm:t>
        <a:bodyPr/>
        <a:lstStyle/>
        <a:p>
          <a:r>
            <a:rPr lang="en-US" sz="1050" b="1" dirty="0" smtClean="0">
              <a:solidFill>
                <a:srgbClr val="9B0000"/>
              </a:solidFill>
            </a:rPr>
            <a:t>Jan</a:t>
          </a:r>
          <a:endParaRPr lang="en-US" sz="1050" b="1" dirty="0">
            <a:solidFill>
              <a:srgbClr val="9B0000"/>
            </a:solidFill>
          </a:endParaRPr>
        </a:p>
      </dgm:t>
    </dgm:pt>
    <dgm:pt modelId="{53AA4BC7-F128-4538-AD92-174CA0F5757A}">
      <dgm:prSet/>
      <dgm:spPr/>
      <dgm:t>
        <a:bodyPr/>
        <a:lstStyle/>
        <a:p>
          <a:r>
            <a:rPr lang="en-US" b="1" dirty="0" smtClean="0"/>
            <a:t> Complete evaluation by announced deadline </a:t>
          </a:r>
          <a:endParaRPr lang="en-US" dirty="0"/>
        </a:p>
      </dgm:t>
    </dgm:pt>
    <dgm:pt modelId="{596D2CDB-DB6A-4B72-8485-652270922597}" type="parTrans" cxnId="{0EE316E7-95F0-44FB-BA3F-60134065FF32}">
      <dgm:prSet/>
      <dgm:spPr/>
      <dgm:t>
        <a:bodyPr/>
        <a:lstStyle/>
        <a:p>
          <a:endParaRPr lang="en-US"/>
        </a:p>
      </dgm:t>
    </dgm:pt>
    <dgm:pt modelId="{9B0B10DF-C96D-4ED7-BCCC-22E079483412}" type="sibTrans" cxnId="{0EE316E7-95F0-44FB-BA3F-60134065FF32}">
      <dgm:prSet custT="1"/>
      <dgm:spPr/>
      <dgm:t>
        <a:bodyPr/>
        <a:lstStyle/>
        <a:p>
          <a:r>
            <a:rPr lang="en-US" sz="1050" b="1" dirty="0" smtClean="0">
              <a:solidFill>
                <a:srgbClr val="9B0000"/>
              </a:solidFill>
            </a:rPr>
            <a:t>Jan/ Feb</a:t>
          </a:r>
          <a:endParaRPr lang="en-US" sz="1050" b="1" dirty="0">
            <a:solidFill>
              <a:srgbClr val="9B0000"/>
            </a:solidFill>
          </a:endParaRPr>
        </a:p>
      </dgm:t>
    </dgm:pt>
    <dgm:pt modelId="{04E95109-BB1E-4AC5-ACF7-5CDCD9BA8409}">
      <dgm:prSet/>
      <dgm:spPr/>
      <dgm:t>
        <a:bodyPr/>
        <a:lstStyle/>
        <a:p>
          <a:r>
            <a:rPr lang="en-US" b="1" dirty="0" smtClean="0"/>
            <a:t>Manage  performance notes, work with employee on execution of plan</a:t>
          </a:r>
          <a:endParaRPr lang="en-US" dirty="0"/>
        </a:p>
      </dgm:t>
    </dgm:pt>
    <dgm:pt modelId="{FC753919-3C63-4FFE-8279-A943173BDAE6}" type="parTrans" cxnId="{CC8F7FDF-3D8A-46EC-AB95-BED16E489E6E}">
      <dgm:prSet/>
      <dgm:spPr/>
      <dgm:t>
        <a:bodyPr/>
        <a:lstStyle/>
        <a:p>
          <a:endParaRPr lang="en-US"/>
        </a:p>
      </dgm:t>
    </dgm:pt>
    <dgm:pt modelId="{0C5D3B08-8668-4565-9074-390DC1E2D676}" type="sibTrans" cxnId="{CC8F7FDF-3D8A-46EC-AB95-BED16E489E6E}">
      <dgm:prSet custT="1"/>
      <dgm:spPr/>
      <dgm:t>
        <a:bodyPr/>
        <a:lstStyle/>
        <a:p>
          <a:r>
            <a:rPr lang="en-US" sz="1050" b="1" dirty="0" smtClean="0">
              <a:solidFill>
                <a:srgbClr val="9B0000"/>
              </a:solidFill>
            </a:rPr>
            <a:t>Feb/</a:t>
          </a:r>
        </a:p>
        <a:p>
          <a:r>
            <a:rPr lang="en-US" sz="1050" b="1" dirty="0" smtClean="0">
              <a:solidFill>
                <a:srgbClr val="9B0000"/>
              </a:solidFill>
            </a:rPr>
            <a:t>June</a:t>
          </a:r>
          <a:endParaRPr lang="en-US" sz="1050" b="1" dirty="0">
            <a:solidFill>
              <a:srgbClr val="9B0000"/>
            </a:solidFill>
          </a:endParaRPr>
        </a:p>
      </dgm:t>
    </dgm:pt>
    <dgm:pt modelId="{FD078350-C8B8-4598-BDE6-209B25A65090}">
      <dgm:prSet/>
      <dgm:spPr/>
      <dgm:t>
        <a:bodyPr/>
        <a:lstStyle/>
        <a:p>
          <a:r>
            <a:rPr lang="en-US" b="1" dirty="0" smtClean="0"/>
            <a:t>Review employee feedback, complete annual review,</a:t>
          </a:r>
          <a:endParaRPr lang="en-US" dirty="0"/>
        </a:p>
      </dgm:t>
    </dgm:pt>
    <dgm:pt modelId="{BB7DD77E-FEFB-4C59-9AD8-C43D90045DDF}" type="parTrans" cxnId="{355BA8BF-2F58-4A39-9EE6-77E9C4967FDE}">
      <dgm:prSet/>
      <dgm:spPr/>
      <dgm:t>
        <a:bodyPr/>
        <a:lstStyle/>
        <a:p>
          <a:endParaRPr lang="en-US"/>
        </a:p>
      </dgm:t>
    </dgm:pt>
    <dgm:pt modelId="{D943BEA6-A666-4D06-A295-F75F1F543268}" type="sibTrans" cxnId="{355BA8BF-2F58-4A39-9EE6-77E9C4967FDE}">
      <dgm:prSet custT="1"/>
      <dgm:spPr/>
      <dgm:t>
        <a:bodyPr/>
        <a:lstStyle/>
        <a:p>
          <a:r>
            <a:rPr lang="en-US" sz="1050" b="1" dirty="0" smtClean="0">
              <a:solidFill>
                <a:srgbClr val="9B0000"/>
              </a:solidFill>
            </a:rPr>
            <a:t>June/July</a:t>
          </a:r>
          <a:endParaRPr lang="en-US" sz="1050" b="1" dirty="0">
            <a:solidFill>
              <a:srgbClr val="9B0000"/>
            </a:solidFill>
          </a:endParaRPr>
        </a:p>
      </dgm:t>
    </dgm:pt>
    <dgm:pt modelId="{FAD9BB40-DEF1-46D7-A546-D861B313A404}">
      <dgm:prSet/>
      <dgm:spPr/>
      <dgm:t>
        <a:bodyPr/>
        <a:lstStyle/>
        <a:p>
          <a:r>
            <a:rPr lang="en-US" b="1" dirty="0" smtClean="0"/>
            <a:t>meet with employee</a:t>
          </a:r>
          <a:endParaRPr lang="en-US" dirty="0"/>
        </a:p>
      </dgm:t>
    </dgm:pt>
    <dgm:pt modelId="{5B460ED3-574E-47B0-A2D4-F0ABD262EE76}" type="parTrans" cxnId="{CBB727A9-A407-4F67-B1ED-557B5B520884}">
      <dgm:prSet/>
      <dgm:spPr/>
      <dgm:t>
        <a:bodyPr/>
        <a:lstStyle/>
        <a:p>
          <a:endParaRPr lang="en-US"/>
        </a:p>
      </dgm:t>
    </dgm:pt>
    <dgm:pt modelId="{93B4124F-1A68-4B91-88EC-9CC7AD75365D}" type="sibTrans" cxnId="{CBB727A9-A407-4F67-B1ED-557B5B520884}">
      <dgm:prSet/>
      <dgm:spPr/>
      <dgm:t>
        <a:bodyPr/>
        <a:lstStyle/>
        <a:p>
          <a:endParaRPr lang="en-US"/>
        </a:p>
      </dgm:t>
    </dgm:pt>
    <dgm:pt modelId="{ED2FB8C8-3CAF-4996-A1B6-53317E571990}" type="pres">
      <dgm:prSet presAssocID="{9A19B83E-9F8C-42F7-999F-58F9833807B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2F2D51-3543-4488-B4B5-8FC66AC9E6B2}" type="pres">
      <dgm:prSet presAssocID="{9A19B83E-9F8C-42F7-999F-58F9833807B0}" presName="dummyMaxCanvas" presStyleCnt="0">
        <dgm:presLayoutVars/>
      </dgm:prSet>
      <dgm:spPr/>
    </dgm:pt>
    <dgm:pt modelId="{6CC1665C-11B9-4F70-B792-4F5EBD9077FA}" type="pres">
      <dgm:prSet presAssocID="{9A19B83E-9F8C-42F7-999F-58F9833807B0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09CB15-E724-4B5D-8B8A-2E24318231C6}" type="pres">
      <dgm:prSet presAssocID="{9A19B83E-9F8C-42F7-999F-58F9833807B0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86875B-DA89-42AE-B5E5-C9AA77AE19E1}" type="pres">
      <dgm:prSet presAssocID="{9A19B83E-9F8C-42F7-999F-58F9833807B0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5FC328-3DDE-4004-87AC-E68EAF164670}" type="pres">
      <dgm:prSet presAssocID="{9A19B83E-9F8C-42F7-999F-58F9833807B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FB6EF2-F2FE-4938-AE88-30A5537E414D}" type="pres">
      <dgm:prSet presAssocID="{9A19B83E-9F8C-42F7-999F-58F9833807B0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85B453-46A2-410D-9B5D-7884D5A2CA4C}" type="pres">
      <dgm:prSet presAssocID="{9A19B83E-9F8C-42F7-999F-58F9833807B0}" presName="FiveConn_1-2" presStyleLbl="fgAccFollowNode1" presStyleIdx="0" presStyleCnt="4" custScaleY="231236" custLinFactNeighborX="-3032" custLinFactNeighborY="-899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D4E018-8495-4F50-AE48-D22C7E56174E}" type="pres">
      <dgm:prSet presAssocID="{9A19B83E-9F8C-42F7-999F-58F9833807B0}" presName="FiveConn_2-3" presStyleLbl="fgAccFollowNode1" presStyleIdx="1" presStyleCnt="4" custScaleX="130240" custScaleY="157560" custLinFactNeighborX="-5324" custLinFactNeighborY="-636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0844DB-5A78-44C4-B578-A863AA4ECE43}" type="pres">
      <dgm:prSet presAssocID="{9A19B83E-9F8C-42F7-999F-58F9833807B0}" presName="FiveConn_3-4" presStyleLbl="fgAccFollowNode1" presStyleIdx="2" presStyleCnt="4" custScaleX="128780" custScaleY="359020" custLinFactNeighborX="-22736" custLinFactNeighborY="226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BC0EBF-C14B-4423-94A6-8E0A4E62319F}" type="pres">
      <dgm:prSet presAssocID="{9A19B83E-9F8C-42F7-999F-58F9833807B0}" presName="FiveConn_4-5" presStyleLbl="fgAccFollowNode1" presStyleIdx="3" presStyleCnt="4" custScaleX="130238" custScaleY="159018" custLinFactNeighborX="-12097" custLinFactNeighborY="759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71F806-E639-42F6-B6C3-427EAD860AB0}" type="pres">
      <dgm:prSet presAssocID="{9A19B83E-9F8C-42F7-999F-58F9833807B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455D7A-6B25-42CF-9EF7-7700FF707F15}" type="pres">
      <dgm:prSet presAssocID="{9A19B83E-9F8C-42F7-999F-58F9833807B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41FAA7-8668-4979-B5F8-1BCD5F1A88CE}" type="pres">
      <dgm:prSet presAssocID="{9A19B83E-9F8C-42F7-999F-58F9833807B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19D944-9F88-47FD-9085-404A04C4FAE7}" type="pres">
      <dgm:prSet presAssocID="{9A19B83E-9F8C-42F7-999F-58F9833807B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C7F71A-0CBC-4113-91E7-A26AA0E7D1B6}" type="pres">
      <dgm:prSet presAssocID="{9A19B83E-9F8C-42F7-999F-58F9833807B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91DBA8-A83E-46CB-B7E8-2EE7388B615D}" type="presOf" srcId="{9A19B83E-9F8C-42F7-999F-58F9833807B0}" destId="{ED2FB8C8-3CAF-4996-A1B6-53317E571990}" srcOrd="0" destOrd="0" presId="urn:microsoft.com/office/officeart/2005/8/layout/vProcess5"/>
    <dgm:cxn modelId="{20C91131-F5DC-4294-A4CE-FE26DF32C664}" type="presOf" srcId="{53AA4BC7-F128-4538-AD92-174CA0F5757A}" destId="{98455D7A-6B25-42CF-9EF7-7700FF707F15}" srcOrd="1" destOrd="0" presId="urn:microsoft.com/office/officeart/2005/8/layout/vProcess5"/>
    <dgm:cxn modelId="{0EE316E7-95F0-44FB-BA3F-60134065FF32}" srcId="{9A19B83E-9F8C-42F7-999F-58F9833807B0}" destId="{53AA4BC7-F128-4538-AD92-174CA0F5757A}" srcOrd="1" destOrd="0" parTransId="{596D2CDB-DB6A-4B72-8485-652270922597}" sibTransId="{9B0B10DF-C96D-4ED7-BCCC-22E079483412}"/>
    <dgm:cxn modelId="{0ED086E8-2F51-4514-BFC8-45A288326478}" type="presOf" srcId="{0C5D3B08-8668-4565-9074-390DC1E2D676}" destId="{030844DB-5A78-44C4-B578-A863AA4ECE43}" srcOrd="0" destOrd="0" presId="urn:microsoft.com/office/officeart/2005/8/layout/vProcess5"/>
    <dgm:cxn modelId="{832D0391-1014-4A56-96C0-D5A5B410A9CC}" type="presOf" srcId="{04E95109-BB1E-4AC5-ACF7-5CDCD9BA8409}" destId="{BB86875B-DA89-42AE-B5E5-C9AA77AE19E1}" srcOrd="0" destOrd="0" presId="urn:microsoft.com/office/officeart/2005/8/layout/vProcess5"/>
    <dgm:cxn modelId="{86BD706A-4712-4206-A31F-03DCD75B0C30}" type="presOf" srcId="{FAD9BB40-DEF1-46D7-A546-D861B313A404}" destId="{73C7F71A-0CBC-4113-91E7-A26AA0E7D1B6}" srcOrd="1" destOrd="0" presId="urn:microsoft.com/office/officeart/2005/8/layout/vProcess5"/>
    <dgm:cxn modelId="{CBB727A9-A407-4F67-B1ED-557B5B520884}" srcId="{9A19B83E-9F8C-42F7-999F-58F9833807B0}" destId="{FAD9BB40-DEF1-46D7-A546-D861B313A404}" srcOrd="4" destOrd="0" parTransId="{5B460ED3-574E-47B0-A2D4-F0ABD262EE76}" sibTransId="{93B4124F-1A68-4B91-88EC-9CC7AD75365D}"/>
    <dgm:cxn modelId="{1F370949-8668-4B22-B05A-A7E888F1E77E}" srcId="{9A19B83E-9F8C-42F7-999F-58F9833807B0}" destId="{BCD67C30-D07C-48E9-9A90-7C4A108DD13D}" srcOrd="6" destOrd="0" parTransId="{9406EC16-3BE5-4B20-AC42-FB01D4C4C43B}" sibTransId="{126D4F8D-2642-4018-A80E-78FED4F8AE8C}"/>
    <dgm:cxn modelId="{8826D9BB-027B-4E26-8721-10BF76D68F10}" type="presOf" srcId="{FAD9BB40-DEF1-46D7-A546-D861B313A404}" destId="{F3FB6EF2-F2FE-4938-AE88-30A5537E414D}" srcOrd="0" destOrd="0" presId="urn:microsoft.com/office/officeart/2005/8/layout/vProcess5"/>
    <dgm:cxn modelId="{355BA8BF-2F58-4A39-9EE6-77E9C4967FDE}" srcId="{9A19B83E-9F8C-42F7-999F-58F9833807B0}" destId="{FD078350-C8B8-4598-BDE6-209B25A65090}" srcOrd="3" destOrd="0" parTransId="{BB7DD77E-FEFB-4C59-9AD8-C43D90045DDF}" sibTransId="{D943BEA6-A666-4D06-A295-F75F1F543268}"/>
    <dgm:cxn modelId="{50A479BA-F800-4B6C-A2AC-02963936FB4D}" srcId="{9A19B83E-9F8C-42F7-999F-58F9833807B0}" destId="{93B98390-FDB4-43BC-985C-EE3C671CEBE7}" srcOrd="5" destOrd="0" parTransId="{BCF9CB38-D5EB-4A51-95DC-20D614461586}" sibTransId="{0FE67AE5-ED1B-4D9F-A156-80E0CD938F16}"/>
    <dgm:cxn modelId="{AD3B0999-D32E-4C5A-907C-01F34705E911}" type="presOf" srcId="{FD078350-C8B8-4598-BDE6-209B25A65090}" destId="{0419D944-9F88-47FD-9085-404A04C4FAE7}" srcOrd="1" destOrd="0" presId="urn:microsoft.com/office/officeart/2005/8/layout/vProcess5"/>
    <dgm:cxn modelId="{E091ECA1-B604-41DF-B51D-3C3D028D587A}" type="presOf" srcId="{53AA4BC7-F128-4538-AD92-174CA0F5757A}" destId="{BE09CB15-E724-4B5D-8B8A-2E24318231C6}" srcOrd="0" destOrd="0" presId="urn:microsoft.com/office/officeart/2005/8/layout/vProcess5"/>
    <dgm:cxn modelId="{CB57914A-7495-4465-9BD8-7DA7C0216C9C}" type="presOf" srcId="{E806F0E0-1A36-4B51-ADA9-1D90C7E51713}" destId="{F971F806-E639-42F6-B6C3-427EAD860AB0}" srcOrd="1" destOrd="0" presId="urn:microsoft.com/office/officeart/2005/8/layout/vProcess5"/>
    <dgm:cxn modelId="{0B1A7F2A-0C18-466C-9C05-B1F3E98E0FC3}" type="presOf" srcId="{E806F0E0-1A36-4B51-ADA9-1D90C7E51713}" destId="{6CC1665C-11B9-4F70-B792-4F5EBD9077FA}" srcOrd="0" destOrd="0" presId="urn:microsoft.com/office/officeart/2005/8/layout/vProcess5"/>
    <dgm:cxn modelId="{FB33A061-D028-459B-85EE-838F98E6C1A3}" srcId="{9A19B83E-9F8C-42F7-999F-58F9833807B0}" destId="{E806F0E0-1A36-4B51-ADA9-1D90C7E51713}" srcOrd="0" destOrd="0" parTransId="{F06AA9B7-3F54-429D-89E2-F8A1DEDDAB5D}" sibTransId="{12CAE25E-7A63-495B-9D9B-4F9BE5E43BF2}"/>
    <dgm:cxn modelId="{36C9D8EC-79C5-43FF-84CA-2BA0364ABCA9}" type="presOf" srcId="{12CAE25E-7A63-495B-9D9B-4F9BE5E43BF2}" destId="{D485B453-46A2-410D-9B5D-7884D5A2CA4C}" srcOrd="0" destOrd="0" presId="urn:microsoft.com/office/officeart/2005/8/layout/vProcess5"/>
    <dgm:cxn modelId="{62B5A82C-BE15-4328-B789-459E8BF53AA5}" type="presOf" srcId="{9B0B10DF-C96D-4ED7-BCCC-22E079483412}" destId="{BED4E018-8495-4F50-AE48-D22C7E56174E}" srcOrd="0" destOrd="0" presId="urn:microsoft.com/office/officeart/2005/8/layout/vProcess5"/>
    <dgm:cxn modelId="{CC8F7FDF-3D8A-46EC-AB95-BED16E489E6E}" srcId="{9A19B83E-9F8C-42F7-999F-58F9833807B0}" destId="{04E95109-BB1E-4AC5-ACF7-5CDCD9BA8409}" srcOrd="2" destOrd="0" parTransId="{FC753919-3C63-4FFE-8279-A943173BDAE6}" sibTransId="{0C5D3B08-8668-4565-9074-390DC1E2D676}"/>
    <dgm:cxn modelId="{F6580B67-14FF-4136-A6AC-36242520522F}" type="presOf" srcId="{04E95109-BB1E-4AC5-ACF7-5CDCD9BA8409}" destId="{BF41FAA7-8668-4979-B5F8-1BCD5F1A88CE}" srcOrd="1" destOrd="0" presId="urn:microsoft.com/office/officeart/2005/8/layout/vProcess5"/>
    <dgm:cxn modelId="{9D3C295C-B6E3-4C5C-98D5-965E9752979D}" type="presOf" srcId="{FD078350-C8B8-4598-BDE6-209B25A65090}" destId="{235FC328-3DDE-4004-87AC-E68EAF164670}" srcOrd="0" destOrd="0" presId="urn:microsoft.com/office/officeart/2005/8/layout/vProcess5"/>
    <dgm:cxn modelId="{DFE5E20B-FAD7-45C3-A3F7-11726E006896}" type="presOf" srcId="{D943BEA6-A666-4D06-A295-F75F1F543268}" destId="{37BC0EBF-C14B-4423-94A6-8E0A4E62319F}" srcOrd="0" destOrd="0" presId="urn:microsoft.com/office/officeart/2005/8/layout/vProcess5"/>
    <dgm:cxn modelId="{681EFB7F-6162-4F43-88D6-846B74CD0C2E}" type="presParOf" srcId="{ED2FB8C8-3CAF-4996-A1B6-53317E571990}" destId="{052F2D51-3543-4488-B4B5-8FC66AC9E6B2}" srcOrd="0" destOrd="0" presId="urn:microsoft.com/office/officeart/2005/8/layout/vProcess5"/>
    <dgm:cxn modelId="{B3E82688-725D-4268-A751-249674B901D2}" type="presParOf" srcId="{ED2FB8C8-3CAF-4996-A1B6-53317E571990}" destId="{6CC1665C-11B9-4F70-B792-4F5EBD9077FA}" srcOrd="1" destOrd="0" presId="urn:microsoft.com/office/officeart/2005/8/layout/vProcess5"/>
    <dgm:cxn modelId="{5DB309F4-8A80-4D09-A93C-B474D8B1B67B}" type="presParOf" srcId="{ED2FB8C8-3CAF-4996-A1B6-53317E571990}" destId="{BE09CB15-E724-4B5D-8B8A-2E24318231C6}" srcOrd="2" destOrd="0" presId="urn:microsoft.com/office/officeart/2005/8/layout/vProcess5"/>
    <dgm:cxn modelId="{D9996522-FB28-498E-A7EF-EA5CD71FDADA}" type="presParOf" srcId="{ED2FB8C8-3CAF-4996-A1B6-53317E571990}" destId="{BB86875B-DA89-42AE-B5E5-C9AA77AE19E1}" srcOrd="3" destOrd="0" presId="urn:microsoft.com/office/officeart/2005/8/layout/vProcess5"/>
    <dgm:cxn modelId="{0932229A-BA11-49C2-B760-DF35D2F3B265}" type="presParOf" srcId="{ED2FB8C8-3CAF-4996-A1B6-53317E571990}" destId="{235FC328-3DDE-4004-87AC-E68EAF164670}" srcOrd="4" destOrd="0" presId="urn:microsoft.com/office/officeart/2005/8/layout/vProcess5"/>
    <dgm:cxn modelId="{9525227F-8522-4573-8476-29029F36AA72}" type="presParOf" srcId="{ED2FB8C8-3CAF-4996-A1B6-53317E571990}" destId="{F3FB6EF2-F2FE-4938-AE88-30A5537E414D}" srcOrd="5" destOrd="0" presId="urn:microsoft.com/office/officeart/2005/8/layout/vProcess5"/>
    <dgm:cxn modelId="{0650345D-FF80-4CCA-B12B-4033DA024375}" type="presParOf" srcId="{ED2FB8C8-3CAF-4996-A1B6-53317E571990}" destId="{D485B453-46A2-410D-9B5D-7884D5A2CA4C}" srcOrd="6" destOrd="0" presId="urn:microsoft.com/office/officeart/2005/8/layout/vProcess5"/>
    <dgm:cxn modelId="{A102F22E-AB7D-4A24-B0E2-1932969C1A57}" type="presParOf" srcId="{ED2FB8C8-3CAF-4996-A1B6-53317E571990}" destId="{BED4E018-8495-4F50-AE48-D22C7E56174E}" srcOrd="7" destOrd="0" presId="urn:microsoft.com/office/officeart/2005/8/layout/vProcess5"/>
    <dgm:cxn modelId="{36D2C358-A449-4DAD-AF82-C63C8717A85A}" type="presParOf" srcId="{ED2FB8C8-3CAF-4996-A1B6-53317E571990}" destId="{030844DB-5A78-44C4-B578-A863AA4ECE43}" srcOrd="8" destOrd="0" presId="urn:microsoft.com/office/officeart/2005/8/layout/vProcess5"/>
    <dgm:cxn modelId="{F4880F75-51FE-4892-9284-FB36149BF8C1}" type="presParOf" srcId="{ED2FB8C8-3CAF-4996-A1B6-53317E571990}" destId="{37BC0EBF-C14B-4423-94A6-8E0A4E62319F}" srcOrd="9" destOrd="0" presId="urn:microsoft.com/office/officeart/2005/8/layout/vProcess5"/>
    <dgm:cxn modelId="{D4A02E44-FF52-4270-ACF2-93429E2C2DB8}" type="presParOf" srcId="{ED2FB8C8-3CAF-4996-A1B6-53317E571990}" destId="{F971F806-E639-42F6-B6C3-427EAD860AB0}" srcOrd="10" destOrd="0" presId="urn:microsoft.com/office/officeart/2005/8/layout/vProcess5"/>
    <dgm:cxn modelId="{43A1C497-7ED5-436E-9962-AC00A94D1BE8}" type="presParOf" srcId="{ED2FB8C8-3CAF-4996-A1B6-53317E571990}" destId="{98455D7A-6B25-42CF-9EF7-7700FF707F15}" srcOrd="11" destOrd="0" presId="urn:microsoft.com/office/officeart/2005/8/layout/vProcess5"/>
    <dgm:cxn modelId="{75FF4806-CD79-44C1-BDEF-AC39A9497992}" type="presParOf" srcId="{ED2FB8C8-3CAF-4996-A1B6-53317E571990}" destId="{BF41FAA7-8668-4979-B5F8-1BCD5F1A88CE}" srcOrd="12" destOrd="0" presId="urn:microsoft.com/office/officeart/2005/8/layout/vProcess5"/>
    <dgm:cxn modelId="{F859834F-0A1E-4022-AF29-339B145D605A}" type="presParOf" srcId="{ED2FB8C8-3CAF-4996-A1B6-53317E571990}" destId="{0419D944-9F88-47FD-9085-404A04C4FAE7}" srcOrd="13" destOrd="0" presId="urn:microsoft.com/office/officeart/2005/8/layout/vProcess5"/>
    <dgm:cxn modelId="{4285B308-DD1B-48E7-83ED-CD1D9CF4CC86}" type="presParOf" srcId="{ED2FB8C8-3CAF-4996-A1B6-53317E571990}" destId="{73C7F71A-0CBC-4113-91E7-A26AA0E7D1B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73CEAA-D2A5-4E30-8830-5D6084F9A3B9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CEB7F8-5158-4A27-9F6E-302A3F7520E6}">
      <dgm:prSet phldrT="[Text]"/>
      <dgm:spPr/>
      <dgm:t>
        <a:bodyPr/>
        <a:lstStyle/>
        <a:p>
          <a:r>
            <a:rPr lang="en-US" b="1" dirty="0" smtClean="0"/>
            <a:t>Step 1: Log into ESS/TEAMWORKS</a:t>
          </a:r>
          <a:endParaRPr lang="en-US" dirty="0"/>
        </a:p>
      </dgm:t>
    </dgm:pt>
    <dgm:pt modelId="{1C1782CE-64C9-4E88-BD81-4C0DD94599F5}" type="parTrans" cxnId="{E2B8CE5C-283E-4429-B6BF-A5433802FB38}">
      <dgm:prSet/>
      <dgm:spPr/>
      <dgm:t>
        <a:bodyPr/>
        <a:lstStyle/>
        <a:p>
          <a:endParaRPr lang="en-US"/>
        </a:p>
      </dgm:t>
    </dgm:pt>
    <dgm:pt modelId="{21C6A63D-E7B6-479C-B6F1-69B17A4AE739}" type="sibTrans" cxnId="{E2B8CE5C-283E-4429-B6BF-A5433802FB38}">
      <dgm:prSet/>
      <dgm:spPr/>
      <dgm:t>
        <a:bodyPr/>
        <a:lstStyle/>
        <a:p>
          <a:endParaRPr lang="en-US"/>
        </a:p>
      </dgm:t>
    </dgm:pt>
    <dgm:pt modelId="{581294FC-93C7-4F46-B596-ECEA3D8C1A38}">
      <dgm:prSet phldrT="[Text]"/>
      <dgm:spPr/>
      <dgm:t>
        <a:bodyPr/>
        <a:lstStyle/>
        <a:p>
          <a:r>
            <a:rPr lang="en-US" b="1" dirty="0" smtClean="0"/>
            <a:t>Step 2: Click on Manager Self Service </a:t>
          </a:r>
          <a:endParaRPr lang="en-US" dirty="0"/>
        </a:p>
      </dgm:t>
    </dgm:pt>
    <dgm:pt modelId="{FDC14420-6823-4F96-A520-5CF670818ADA}" type="parTrans" cxnId="{776B5D64-401B-4317-B92B-1A1FA0748942}">
      <dgm:prSet/>
      <dgm:spPr/>
      <dgm:t>
        <a:bodyPr/>
        <a:lstStyle/>
        <a:p>
          <a:endParaRPr lang="en-US"/>
        </a:p>
      </dgm:t>
    </dgm:pt>
    <dgm:pt modelId="{F53F7FDC-1826-4454-943A-414F8E02EE4A}" type="sibTrans" cxnId="{776B5D64-401B-4317-B92B-1A1FA0748942}">
      <dgm:prSet/>
      <dgm:spPr/>
      <dgm:t>
        <a:bodyPr/>
        <a:lstStyle/>
        <a:p>
          <a:endParaRPr lang="en-US"/>
        </a:p>
      </dgm:t>
    </dgm:pt>
    <dgm:pt modelId="{E3538ECC-765B-4075-95A2-A164C176D934}">
      <dgm:prSet phldrT="[Text]"/>
      <dgm:spPr/>
      <dgm:t>
        <a:bodyPr/>
        <a:lstStyle/>
        <a:p>
          <a:r>
            <a:rPr lang="en-US" b="1" dirty="0" smtClean="0"/>
            <a:t>Step 3: Click Performance Management </a:t>
          </a:r>
          <a:endParaRPr lang="en-US" dirty="0"/>
        </a:p>
      </dgm:t>
    </dgm:pt>
    <dgm:pt modelId="{36BE07FB-BD6F-4C6A-9272-19A9BF691A0C}" type="parTrans" cxnId="{80F17FE1-DC87-4CBF-85AE-B35785929F90}">
      <dgm:prSet/>
      <dgm:spPr/>
      <dgm:t>
        <a:bodyPr/>
        <a:lstStyle/>
        <a:p>
          <a:endParaRPr lang="en-US"/>
        </a:p>
      </dgm:t>
    </dgm:pt>
    <dgm:pt modelId="{51B90DD4-BE7E-42E7-8921-CA764D3C34A5}" type="sibTrans" cxnId="{80F17FE1-DC87-4CBF-85AE-B35785929F90}">
      <dgm:prSet/>
      <dgm:spPr/>
      <dgm:t>
        <a:bodyPr/>
        <a:lstStyle/>
        <a:p>
          <a:endParaRPr lang="en-US"/>
        </a:p>
      </dgm:t>
    </dgm:pt>
    <dgm:pt modelId="{9189F42C-F1AB-46F1-8764-187CE6CF1336}">
      <dgm:prSet phldrT="[Text]"/>
      <dgm:spPr/>
      <dgm:t>
        <a:bodyPr/>
        <a:lstStyle/>
        <a:p>
          <a:r>
            <a:rPr lang="en-US" b="1" dirty="0" smtClean="0"/>
            <a:t>Step 4: Click on Performance Documents </a:t>
          </a:r>
          <a:endParaRPr lang="en-US" dirty="0"/>
        </a:p>
      </dgm:t>
    </dgm:pt>
    <dgm:pt modelId="{E47C499C-B543-477A-8610-ABD20D11EF35}" type="parTrans" cxnId="{77F0E4CF-A235-4743-B355-271EF5DC9E59}">
      <dgm:prSet/>
      <dgm:spPr/>
      <dgm:t>
        <a:bodyPr/>
        <a:lstStyle/>
        <a:p>
          <a:endParaRPr lang="en-US"/>
        </a:p>
      </dgm:t>
    </dgm:pt>
    <dgm:pt modelId="{89EB781C-99A0-40C7-9B43-84D25FE367C7}" type="sibTrans" cxnId="{77F0E4CF-A235-4743-B355-271EF5DC9E59}">
      <dgm:prSet/>
      <dgm:spPr/>
      <dgm:t>
        <a:bodyPr/>
        <a:lstStyle/>
        <a:p>
          <a:endParaRPr lang="en-US"/>
        </a:p>
      </dgm:t>
    </dgm:pt>
    <dgm:pt modelId="{B8EA526C-D49F-4DC8-9CB5-611716E8427D}">
      <dgm:prSet phldrT="[Text]"/>
      <dgm:spPr/>
      <dgm:t>
        <a:bodyPr/>
        <a:lstStyle/>
        <a:p>
          <a:r>
            <a:rPr lang="en-US" b="1" dirty="0" smtClean="0"/>
            <a:t>Step 5: Click on Create Documents</a:t>
          </a:r>
          <a:endParaRPr lang="en-US" dirty="0"/>
        </a:p>
      </dgm:t>
    </dgm:pt>
    <dgm:pt modelId="{0FE5272D-7A63-48C9-9E16-16038B1D7B0B}" type="parTrans" cxnId="{97AF27C5-3DF9-4B7F-9F10-47DA516FEAEB}">
      <dgm:prSet/>
      <dgm:spPr/>
      <dgm:t>
        <a:bodyPr/>
        <a:lstStyle/>
        <a:p>
          <a:endParaRPr lang="en-US"/>
        </a:p>
      </dgm:t>
    </dgm:pt>
    <dgm:pt modelId="{0E5EBF07-DEFF-407A-86C4-A991C5DCDAE7}" type="sibTrans" cxnId="{97AF27C5-3DF9-4B7F-9F10-47DA516FEAEB}">
      <dgm:prSet/>
      <dgm:spPr/>
      <dgm:t>
        <a:bodyPr/>
        <a:lstStyle/>
        <a:p>
          <a:endParaRPr lang="en-US"/>
        </a:p>
      </dgm:t>
    </dgm:pt>
    <dgm:pt modelId="{8D1B2AFA-34F0-4FA9-B59C-752FB9EF5D4D}" type="pres">
      <dgm:prSet presAssocID="{5573CEAA-D2A5-4E30-8830-5D6084F9A3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8EB237-B502-45F1-9D75-95ABCF715036}" type="pres">
      <dgm:prSet presAssocID="{B8EA526C-D49F-4DC8-9CB5-611716E8427D}" presName="boxAndChildren" presStyleCnt="0"/>
      <dgm:spPr/>
    </dgm:pt>
    <dgm:pt modelId="{94E5B2E9-8806-4547-A081-48F5F58FFDFF}" type="pres">
      <dgm:prSet presAssocID="{B8EA526C-D49F-4DC8-9CB5-611716E8427D}" presName="parentTextBox" presStyleLbl="node1" presStyleIdx="0" presStyleCnt="5"/>
      <dgm:spPr/>
      <dgm:t>
        <a:bodyPr/>
        <a:lstStyle/>
        <a:p>
          <a:endParaRPr lang="en-US"/>
        </a:p>
      </dgm:t>
    </dgm:pt>
    <dgm:pt modelId="{092FB575-3CF6-4FFE-8BEB-DE3CEE65C998}" type="pres">
      <dgm:prSet presAssocID="{89EB781C-99A0-40C7-9B43-84D25FE367C7}" presName="sp" presStyleCnt="0"/>
      <dgm:spPr/>
    </dgm:pt>
    <dgm:pt modelId="{48FA6AA8-EFDE-420E-8E01-468E688484CF}" type="pres">
      <dgm:prSet presAssocID="{9189F42C-F1AB-46F1-8764-187CE6CF1336}" presName="arrowAndChildren" presStyleCnt="0"/>
      <dgm:spPr/>
    </dgm:pt>
    <dgm:pt modelId="{6D7FD795-E42F-4687-81A3-8A3F8C005BBA}" type="pres">
      <dgm:prSet presAssocID="{9189F42C-F1AB-46F1-8764-187CE6CF1336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9DA95A8C-9F90-4003-ACA3-C13AD9A10A44}" type="pres">
      <dgm:prSet presAssocID="{51B90DD4-BE7E-42E7-8921-CA764D3C34A5}" presName="sp" presStyleCnt="0"/>
      <dgm:spPr/>
    </dgm:pt>
    <dgm:pt modelId="{852E9DD0-1CC1-4707-B587-6B5DE3B572D8}" type="pres">
      <dgm:prSet presAssocID="{E3538ECC-765B-4075-95A2-A164C176D934}" presName="arrowAndChildren" presStyleCnt="0"/>
      <dgm:spPr/>
    </dgm:pt>
    <dgm:pt modelId="{CFD9AD2F-BE89-4EFF-BB5A-928D9951CFAA}" type="pres">
      <dgm:prSet presAssocID="{E3538ECC-765B-4075-95A2-A164C176D934}" presName="parentTextArrow" presStyleLbl="node1" presStyleIdx="2" presStyleCnt="5" custLinFactNeighborX="-877" custLinFactNeighborY="1195"/>
      <dgm:spPr/>
      <dgm:t>
        <a:bodyPr/>
        <a:lstStyle/>
        <a:p>
          <a:endParaRPr lang="en-US"/>
        </a:p>
      </dgm:t>
    </dgm:pt>
    <dgm:pt modelId="{2189CC85-6311-4A0B-9D96-2B93167E8DE2}" type="pres">
      <dgm:prSet presAssocID="{F53F7FDC-1826-4454-943A-414F8E02EE4A}" presName="sp" presStyleCnt="0"/>
      <dgm:spPr/>
    </dgm:pt>
    <dgm:pt modelId="{EB0B0974-AA19-4D46-B4E3-A62933E63D6B}" type="pres">
      <dgm:prSet presAssocID="{581294FC-93C7-4F46-B596-ECEA3D8C1A38}" presName="arrowAndChildren" presStyleCnt="0"/>
      <dgm:spPr/>
    </dgm:pt>
    <dgm:pt modelId="{30AEF8E1-4CF2-4F08-B8D7-767F7C62C253}" type="pres">
      <dgm:prSet presAssocID="{581294FC-93C7-4F46-B596-ECEA3D8C1A38}" presName="parentTextArrow" presStyleLbl="node1" presStyleIdx="3" presStyleCnt="5"/>
      <dgm:spPr/>
      <dgm:t>
        <a:bodyPr/>
        <a:lstStyle/>
        <a:p>
          <a:endParaRPr lang="en-US"/>
        </a:p>
      </dgm:t>
    </dgm:pt>
    <dgm:pt modelId="{FA4AC9C9-7D54-440D-8AC2-282C83F7E8D4}" type="pres">
      <dgm:prSet presAssocID="{21C6A63D-E7B6-479C-B6F1-69B17A4AE739}" presName="sp" presStyleCnt="0"/>
      <dgm:spPr/>
    </dgm:pt>
    <dgm:pt modelId="{755B7B6F-3EE8-48A4-AEB0-E2169A1317FD}" type="pres">
      <dgm:prSet presAssocID="{B4CEB7F8-5158-4A27-9F6E-302A3F7520E6}" presName="arrowAndChildren" presStyleCnt="0"/>
      <dgm:spPr/>
    </dgm:pt>
    <dgm:pt modelId="{993C813B-F5D9-4C7E-897B-694BF8BB7BDC}" type="pres">
      <dgm:prSet presAssocID="{B4CEB7F8-5158-4A27-9F6E-302A3F7520E6}" presName="parentTextArrow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B6535CE3-FBF3-4B56-8DD1-C8F48680CDB7}" type="presOf" srcId="{9189F42C-F1AB-46F1-8764-187CE6CF1336}" destId="{6D7FD795-E42F-4687-81A3-8A3F8C005BBA}" srcOrd="0" destOrd="0" presId="urn:microsoft.com/office/officeart/2005/8/layout/process4"/>
    <dgm:cxn modelId="{776B5D64-401B-4317-B92B-1A1FA0748942}" srcId="{5573CEAA-D2A5-4E30-8830-5D6084F9A3B9}" destId="{581294FC-93C7-4F46-B596-ECEA3D8C1A38}" srcOrd="1" destOrd="0" parTransId="{FDC14420-6823-4F96-A520-5CF670818ADA}" sibTransId="{F53F7FDC-1826-4454-943A-414F8E02EE4A}"/>
    <dgm:cxn modelId="{E2B8CE5C-283E-4429-B6BF-A5433802FB38}" srcId="{5573CEAA-D2A5-4E30-8830-5D6084F9A3B9}" destId="{B4CEB7F8-5158-4A27-9F6E-302A3F7520E6}" srcOrd="0" destOrd="0" parTransId="{1C1782CE-64C9-4E88-BD81-4C0DD94599F5}" sibTransId="{21C6A63D-E7B6-479C-B6F1-69B17A4AE739}"/>
    <dgm:cxn modelId="{DD316FBC-8DC3-4D5D-9550-C4C328509F53}" type="presOf" srcId="{B4CEB7F8-5158-4A27-9F6E-302A3F7520E6}" destId="{993C813B-F5D9-4C7E-897B-694BF8BB7BDC}" srcOrd="0" destOrd="0" presId="urn:microsoft.com/office/officeart/2005/8/layout/process4"/>
    <dgm:cxn modelId="{77F0E4CF-A235-4743-B355-271EF5DC9E59}" srcId="{5573CEAA-D2A5-4E30-8830-5D6084F9A3B9}" destId="{9189F42C-F1AB-46F1-8764-187CE6CF1336}" srcOrd="3" destOrd="0" parTransId="{E47C499C-B543-477A-8610-ABD20D11EF35}" sibTransId="{89EB781C-99A0-40C7-9B43-84D25FE367C7}"/>
    <dgm:cxn modelId="{97AF27C5-3DF9-4B7F-9F10-47DA516FEAEB}" srcId="{5573CEAA-D2A5-4E30-8830-5D6084F9A3B9}" destId="{B8EA526C-D49F-4DC8-9CB5-611716E8427D}" srcOrd="4" destOrd="0" parTransId="{0FE5272D-7A63-48C9-9E16-16038B1D7B0B}" sibTransId="{0E5EBF07-DEFF-407A-86C4-A991C5DCDAE7}"/>
    <dgm:cxn modelId="{A17A15A4-AB68-4064-B86D-13957EE74A13}" type="presOf" srcId="{E3538ECC-765B-4075-95A2-A164C176D934}" destId="{CFD9AD2F-BE89-4EFF-BB5A-928D9951CFAA}" srcOrd="0" destOrd="0" presId="urn:microsoft.com/office/officeart/2005/8/layout/process4"/>
    <dgm:cxn modelId="{BE02611D-4187-4B34-9293-1D94AAA506CD}" type="presOf" srcId="{5573CEAA-D2A5-4E30-8830-5D6084F9A3B9}" destId="{8D1B2AFA-34F0-4FA9-B59C-752FB9EF5D4D}" srcOrd="0" destOrd="0" presId="urn:microsoft.com/office/officeart/2005/8/layout/process4"/>
    <dgm:cxn modelId="{9390B6A4-3FEA-4E19-9F63-5F70D2CFB9FC}" type="presOf" srcId="{B8EA526C-D49F-4DC8-9CB5-611716E8427D}" destId="{94E5B2E9-8806-4547-A081-48F5F58FFDFF}" srcOrd="0" destOrd="0" presId="urn:microsoft.com/office/officeart/2005/8/layout/process4"/>
    <dgm:cxn modelId="{72F0C9CD-3BD3-41BC-8F67-980301FEB5E4}" type="presOf" srcId="{581294FC-93C7-4F46-B596-ECEA3D8C1A38}" destId="{30AEF8E1-4CF2-4F08-B8D7-767F7C62C253}" srcOrd="0" destOrd="0" presId="urn:microsoft.com/office/officeart/2005/8/layout/process4"/>
    <dgm:cxn modelId="{80F17FE1-DC87-4CBF-85AE-B35785929F90}" srcId="{5573CEAA-D2A5-4E30-8830-5D6084F9A3B9}" destId="{E3538ECC-765B-4075-95A2-A164C176D934}" srcOrd="2" destOrd="0" parTransId="{36BE07FB-BD6F-4C6A-9272-19A9BF691A0C}" sibTransId="{51B90DD4-BE7E-42E7-8921-CA764D3C34A5}"/>
    <dgm:cxn modelId="{8DB8FA98-9107-4D52-A4C5-202F8D18A17B}" type="presParOf" srcId="{8D1B2AFA-34F0-4FA9-B59C-752FB9EF5D4D}" destId="{828EB237-B502-45F1-9D75-95ABCF715036}" srcOrd="0" destOrd="0" presId="urn:microsoft.com/office/officeart/2005/8/layout/process4"/>
    <dgm:cxn modelId="{FC05ECFF-ABD4-4410-AF6B-EF26C0D4E05A}" type="presParOf" srcId="{828EB237-B502-45F1-9D75-95ABCF715036}" destId="{94E5B2E9-8806-4547-A081-48F5F58FFDFF}" srcOrd="0" destOrd="0" presId="urn:microsoft.com/office/officeart/2005/8/layout/process4"/>
    <dgm:cxn modelId="{95E77130-4937-464A-948C-44D8648EE0E7}" type="presParOf" srcId="{8D1B2AFA-34F0-4FA9-B59C-752FB9EF5D4D}" destId="{092FB575-3CF6-4FFE-8BEB-DE3CEE65C998}" srcOrd="1" destOrd="0" presId="urn:microsoft.com/office/officeart/2005/8/layout/process4"/>
    <dgm:cxn modelId="{58B98141-EA28-4701-AB03-17BDFE728593}" type="presParOf" srcId="{8D1B2AFA-34F0-4FA9-B59C-752FB9EF5D4D}" destId="{48FA6AA8-EFDE-420E-8E01-468E688484CF}" srcOrd="2" destOrd="0" presId="urn:microsoft.com/office/officeart/2005/8/layout/process4"/>
    <dgm:cxn modelId="{4A6361F4-B1C1-4EDD-852C-84B87256152D}" type="presParOf" srcId="{48FA6AA8-EFDE-420E-8E01-468E688484CF}" destId="{6D7FD795-E42F-4687-81A3-8A3F8C005BBA}" srcOrd="0" destOrd="0" presId="urn:microsoft.com/office/officeart/2005/8/layout/process4"/>
    <dgm:cxn modelId="{3007B92B-59AF-4828-A5A1-30B7366124A3}" type="presParOf" srcId="{8D1B2AFA-34F0-4FA9-B59C-752FB9EF5D4D}" destId="{9DA95A8C-9F90-4003-ACA3-C13AD9A10A44}" srcOrd="3" destOrd="0" presId="urn:microsoft.com/office/officeart/2005/8/layout/process4"/>
    <dgm:cxn modelId="{65D416DF-F01C-4306-8217-1EEF497EE6A8}" type="presParOf" srcId="{8D1B2AFA-34F0-4FA9-B59C-752FB9EF5D4D}" destId="{852E9DD0-1CC1-4707-B587-6B5DE3B572D8}" srcOrd="4" destOrd="0" presId="urn:microsoft.com/office/officeart/2005/8/layout/process4"/>
    <dgm:cxn modelId="{34F4480A-4CB1-4714-AFEA-7384A6E001D7}" type="presParOf" srcId="{852E9DD0-1CC1-4707-B587-6B5DE3B572D8}" destId="{CFD9AD2F-BE89-4EFF-BB5A-928D9951CFAA}" srcOrd="0" destOrd="0" presId="urn:microsoft.com/office/officeart/2005/8/layout/process4"/>
    <dgm:cxn modelId="{77AB991B-920B-4026-95CB-D156A34E1E93}" type="presParOf" srcId="{8D1B2AFA-34F0-4FA9-B59C-752FB9EF5D4D}" destId="{2189CC85-6311-4A0B-9D96-2B93167E8DE2}" srcOrd="5" destOrd="0" presId="urn:microsoft.com/office/officeart/2005/8/layout/process4"/>
    <dgm:cxn modelId="{9E7F592F-5E5C-4FD3-B604-1C08C905ED3B}" type="presParOf" srcId="{8D1B2AFA-34F0-4FA9-B59C-752FB9EF5D4D}" destId="{EB0B0974-AA19-4D46-B4E3-A62933E63D6B}" srcOrd="6" destOrd="0" presId="urn:microsoft.com/office/officeart/2005/8/layout/process4"/>
    <dgm:cxn modelId="{B3ECBFFC-BFD7-4118-B634-EA77F831E40C}" type="presParOf" srcId="{EB0B0974-AA19-4D46-B4E3-A62933E63D6B}" destId="{30AEF8E1-4CF2-4F08-B8D7-767F7C62C253}" srcOrd="0" destOrd="0" presId="urn:microsoft.com/office/officeart/2005/8/layout/process4"/>
    <dgm:cxn modelId="{1810292A-3322-4C5A-8C53-0F46B40A54B2}" type="presParOf" srcId="{8D1B2AFA-34F0-4FA9-B59C-752FB9EF5D4D}" destId="{FA4AC9C9-7D54-440D-8AC2-282C83F7E8D4}" srcOrd="7" destOrd="0" presId="urn:microsoft.com/office/officeart/2005/8/layout/process4"/>
    <dgm:cxn modelId="{3C8A2590-16BB-486C-9C10-930FB6292F0E}" type="presParOf" srcId="{8D1B2AFA-34F0-4FA9-B59C-752FB9EF5D4D}" destId="{755B7B6F-3EE8-48A4-AEB0-E2169A1317FD}" srcOrd="8" destOrd="0" presId="urn:microsoft.com/office/officeart/2005/8/layout/process4"/>
    <dgm:cxn modelId="{DC01E8B7-29DE-4B44-9C40-B1070804B4EA}" type="presParOf" srcId="{755B7B6F-3EE8-48A4-AEB0-E2169A1317FD}" destId="{993C813B-F5D9-4C7E-897B-694BF8BB7BD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6F402F-F3CB-4BC0-A8F8-8C60F50C61B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06DF91-935B-431C-8D5C-D4547F7520BB}">
      <dgm:prSet phldrT="[Text]" custT="1"/>
      <dgm:spPr/>
      <dgm:t>
        <a:bodyPr/>
        <a:lstStyle/>
        <a:p>
          <a:r>
            <a:rPr lang="en-US" sz="2400" b="1" dirty="0" smtClean="0"/>
            <a:t>Step 6: Click on “Continue”</a:t>
          </a:r>
          <a:endParaRPr lang="en-US" sz="2400" dirty="0"/>
        </a:p>
      </dgm:t>
    </dgm:pt>
    <dgm:pt modelId="{4CF5231E-D069-435C-B0E0-9A8B34C9B3FF}" type="parTrans" cxnId="{23279100-9C31-4984-944D-093C8E283221}">
      <dgm:prSet/>
      <dgm:spPr/>
      <dgm:t>
        <a:bodyPr/>
        <a:lstStyle/>
        <a:p>
          <a:endParaRPr lang="en-US"/>
        </a:p>
      </dgm:t>
    </dgm:pt>
    <dgm:pt modelId="{065F2333-3295-4FEB-8BEC-CAD0C6911319}" type="sibTrans" cxnId="{23279100-9C31-4984-944D-093C8E283221}">
      <dgm:prSet/>
      <dgm:spPr/>
      <dgm:t>
        <a:bodyPr/>
        <a:lstStyle/>
        <a:p>
          <a:endParaRPr lang="en-US"/>
        </a:p>
      </dgm:t>
    </dgm:pt>
    <dgm:pt modelId="{AB546383-C908-482D-957A-96B9649C6A55}">
      <dgm:prSet phldrT="[Text]" custT="1"/>
      <dgm:spPr/>
      <dgm:t>
        <a:bodyPr/>
        <a:lstStyle/>
        <a:p>
          <a:r>
            <a:rPr lang="en-US" sz="2400" b="1" dirty="0" smtClean="0"/>
            <a:t>Step 7: Click on the “Scrollbar” to view all direct reports</a:t>
          </a:r>
          <a:endParaRPr lang="en-US" sz="2400" b="1" dirty="0"/>
        </a:p>
      </dgm:t>
    </dgm:pt>
    <dgm:pt modelId="{41339598-D5A3-4D71-A3FA-96238A1EB9B7}" type="parTrans" cxnId="{D5F92046-DD05-49E0-8186-6B9DEE689388}">
      <dgm:prSet/>
      <dgm:spPr/>
      <dgm:t>
        <a:bodyPr/>
        <a:lstStyle/>
        <a:p>
          <a:endParaRPr lang="en-US"/>
        </a:p>
      </dgm:t>
    </dgm:pt>
    <dgm:pt modelId="{FC41C2BD-8C94-4A75-9965-D9F01194939C}" type="sibTrans" cxnId="{D5F92046-DD05-49E0-8186-6B9DEE689388}">
      <dgm:prSet/>
      <dgm:spPr/>
      <dgm:t>
        <a:bodyPr/>
        <a:lstStyle/>
        <a:p>
          <a:endParaRPr lang="en-US"/>
        </a:p>
      </dgm:t>
    </dgm:pt>
    <dgm:pt modelId="{D1A9D7F6-E80E-41B6-8888-43DC8119E5C1}">
      <dgm:prSet phldrT="[Text]" custT="1"/>
      <dgm:spPr/>
      <dgm:t>
        <a:bodyPr/>
        <a:lstStyle/>
        <a:p>
          <a:r>
            <a:rPr lang="en-US" sz="2400" b="1" dirty="0" smtClean="0"/>
            <a:t>Step 8: Select the employee(s) you want to create a document for and click continue.</a:t>
          </a:r>
          <a:endParaRPr lang="en-US" sz="2400" dirty="0"/>
        </a:p>
      </dgm:t>
    </dgm:pt>
    <dgm:pt modelId="{C7E13BBC-9C39-40A6-A604-8D81975EC8D0}" type="parTrans" cxnId="{F00D4E7B-655E-4F87-8C5B-EB6CEF78263B}">
      <dgm:prSet/>
      <dgm:spPr/>
      <dgm:t>
        <a:bodyPr/>
        <a:lstStyle/>
        <a:p>
          <a:endParaRPr lang="en-US"/>
        </a:p>
      </dgm:t>
    </dgm:pt>
    <dgm:pt modelId="{65C6A8CB-4BAC-4E4F-BA89-E2415F2A310A}" type="sibTrans" cxnId="{F00D4E7B-655E-4F87-8C5B-EB6CEF78263B}">
      <dgm:prSet/>
      <dgm:spPr/>
      <dgm:t>
        <a:bodyPr/>
        <a:lstStyle/>
        <a:p>
          <a:endParaRPr lang="en-US"/>
        </a:p>
      </dgm:t>
    </dgm:pt>
    <dgm:pt modelId="{152A75C2-67A8-4D42-A308-A78F3E613000}">
      <dgm:prSet phldrT="[Text]"/>
      <dgm:spPr/>
      <dgm:t>
        <a:bodyPr/>
        <a:lstStyle/>
        <a:p>
          <a:r>
            <a:rPr lang="en-US" b="1" dirty="0" smtClean="0"/>
            <a:t>Step 9: Enter the parameters for creating the document</a:t>
          </a:r>
          <a:endParaRPr lang="en-US" dirty="0"/>
        </a:p>
      </dgm:t>
    </dgm:pt>
    <dgm:pt modelId="{4C16DF15-A310-4B70-8751-929446039490}" type="parTrans" cxnId="{87AA4934-A621-426E-983A-FE9F7D44E45D}">
      <dgm:prSet/>
      <dgm:spPr/>
      <dgm:t>
        <a:bodyPr/>
        <a:lstStyle/>
        <a:p>
          <a:endParaRPr lang="en-US"/>
        </a:p>
      </dgm:t>
    </dgm:pt>
    <dgm:pt modelId="{8E34AD5C-DB62-4D51-B23C-0BCDFFED871C}" type="sibTrans" cxnId="{87AA4934-A621-426E-983A-FE9F7D44E45D}">
      <dgm:prSet/>
      <dgm:spPr/>
      <dgm:t>
        <a:bodyPr/>
        <a:lstStyle/>
        <a:p>
          <a:endParaRPr lang="en-US"/>
        </a:p>
      </dgm:t>
    </dgm:pt>
    <dgm:pt modelId="{FBAC4D86-3377-42D1-9B8B-D999ED3DFE72}">
      <dgm:prSet phldrT="[Text]"/>
      <dgm:spPr/>
      <dgm:t>
        <a:bodyPr/>
        <a:lstStyle/>
        <a:p>
          <a:r>
            <a:rPr lang="en-US" dirty="0" smtClean="0"/>
            <a:t>Step 10: Click </a:t>
          </a:r>
          <a:r>
            <a:rPr lang="en-US" b="1" dirty="0" smtClean="0"/>
            <a:t>“Create Documents”</a:t>
          </a:r>
          <a:endParaRPr lang="en-US" dirty="0"/>
        </a:p>
      </dgm:t>
    </dgm:pt>
    <dgm:pt modelId="{7257C576-032F-40DB-AB48-64A08409C3D1}" type="parTrans" cxnId="{72DB581F-1BB5-40B6-A4FD-710664D37799}">
      <dgm:prSet/>
      <dgm:spPr/>
      <dgm:t>
        <a:bodyPr/>
        <a:lstStyle/>
        <a:p>
          <a:endParaRPr lang="en-US"/>
        </a:p>
      </dgm:t>
    </dgm:pt>
    <dgm:pt modelId="{7F71C7C9-3BF2-4640-913C-5EB5A3A8BF6E}" type="sibTrans" cxnId="{72DB581F-1BB5-40B6-A4FD-710664D37799}">
      <dgm:prSet/>
      <dgm:spPr/>
      <dgm:t>
        <a:bodyPr/>
        <a:lstStyle/>
        <a:p>
          <a:endParaRPr lang="en-US"/>
        </a:p>
      </dgm:t>
    </dgm:pt>
    <dgm:pt modelId="{25475E27-7782-4925-A57F-E4065ACB19D2}" type="pres">
      <dgm:prSet presAssocID="{096F402F-F3CB-4BC0-A8F8-8C60F50C61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F0F7D1-CFEF-4DBF-9CB7-A37EDA12B754}" type="pres">
      <dgm:prSet presAssocID="{FBAC4D86-3377-42D1-9B8B-D999ED3DFE72}" presName="boxAndChildren" presStyleCnt="0"/>
      <dgm:spPr/>
    </dgm:pt>
    <dgm:pt modelId="{A6DA74FC-E24F-4628-AA69-7ABA81B0ECA9}" type="pres">
      <dgm:prSet presAssocID="{FBAC4D86-3377-42D1-9B8B-D999ED3DFE72}" presName="parentTextBox" presStyleLbl="node1" presStyleIdx="0" presStyleCnt="5"/>
      <dgm:spPr/>
      <dgm:t>
        <a:bodyPr/>
        <a:lstStyle/>
        <a:p>
          <a:endParaRPr lang="en-US"/>
        </a:p>
      </dgm:t>
    </dgm:pt>
    <dgm:pt modelId="{F8D99BB7-240B-4F8C-8229-AF5AF2A06ADC}" type="pres">
      <dgm:prSet presAssocID="{8E34AD5C-DB62-4D51-B23C-0BCDFFED871C}" presName="sp" presStyleCnt="0"/>
      <dgm:spPr/>
    </dgm:pt>
    <dgm:pt modelId="{EDD50FB3-13D2-4667-87B8-CF87B5491338}" type="pres">
      <dgm:prSet presAssocID="{152A75C2-67A8-4D42-A308-A78F3E613000}" presName="arrowAndChildren" presStyleCnt="0"/>
      <dgm:spPr/>
    </dgm:pt>
    <dgm:pt modelId="{27889968-8B71-460F-9016-E09B40B81B16}" type="pres">
      <dgm:prSet presAssocID="{152A75C2-67A8-4D42-A308-A78F3E613000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6815B8CF-8911-439C-826F-D9BDC09B58F2}" type="pres">
      <dgm:prSet presAssocID="{65C6A8CB-4BAC-4E4F-BA89-E2415F2A310A}" presName="sp" presStyleCnt="0"/>
      <dgm:spPr/>
    </dgm:pt>
    <dgm:pt modelId="{36F4AA3C-E59F-4464-BAA8-4FFF528DD003}" type="pres">
      <dgm:prSet presAssocID="{D1A9D7F6-E80E-41B6-8888-43DC8119E5C1}" presName="arrowAndChildren" presStyleCnt="0"/>
      <dgm:spPr/>
    </dgm:pt>
    <dgm:pt modelId="{68266058-6721-4D07-87E5-A78E4D0933C3}" type="pres">
      <dgm:prSet presAssocID="{D1A9D7F6-E80E-41B6-8888-43DC8119E5C1}" presName="parentTextArrow" presStyleLbl="node1" presStyleIdx="2" presStyleCnt="5"/>
      <dgm:spPr/>
      <dgm:t>
        <a:bodyPr/>
        <a:lstStyle/>
        <a:p>
          <a:endParaRPr lang="en-US"/>
        </a:p>
      </dgm:t>
    </dgm:pt>
    <dgm:pt modelId="{33BD7CAD-450B-4434-9594-020F22DD569F}" type="pres">
      <dgm:prSet presAssocID="{FC41C2BD-8C94-4A75-9965-D9F01194939C}" presName="sp" presStyleCnt="0"/>
      <dgm:spPr/>
    </dgm:pt>
    <dgm:pt modelId="{D33B8A57-731D-43EA-BDD9-A3E936EC8D81}" type="pres">
      <dgm:prSet presAssocID="{AB546383-C908-482D-957A-96B9649C6A55}" presName="arrowAndChildren" presStyleCnt="0"/>
      <dgm:spPr/>
    </dgm:pt>
    <dgm:pt modelId="{E9819111-DD73-49F8-87F5-7543D466F118}" type="pres">
      <dgm:prSet presAssocID="{AB546383-C908-482D-957A-96B9649C6A55}" presName="parentTextArrow" presStyleLbl="node1" presStyleIdx="3" presStyleCnt="5" custLinFactNeighborX="2632" custLinFactNeighborY="-1339"/>
      <dgm:spPr/>
      <dgm:t>
        <a:bodyPr/>
        <a:lstStyle/>
        <a:p>
          <a:endParaRPr lang="en-US"/>
        </a:p>
      </dgm:t>
    </dgm:pt>
    <dgm:pt modelId="{8D30CFAD-17CE-45E9-9341-71586D0CF9A8}" type="pres">
      <dgm:prSet presAssocID="{065F2333-3295-4FEB-8BEC-CAD0C6911319}" presName="sp" presStyleCnt="0"/>
      <dgm:spPr/>
    </dgm:pt>
    <dgm:pt modelId="{D1E149E0-3369-478A-B9A2-1B579E99480F}" type="pres">
      <dgm:prSet presAssocID="{6906DF91-935B-431C-8D5C-D4547F7520BB}" presName="arrowAndChildren" presStyleCnt="0"/>
      <dgm:spPr/>
    </dgm:pt>
    <dgm:pt modelId="{87FAD3B8-3BA7-4BDF-8F79-3B14A298AB4D}" type="pres">
      <dgm:prSet presAssocID="{6906DF91-935B-431C-8D5C-D4547F7520BB}" presName="parentTextArrow" presStyleLbl="node1" presStyleIdx="4" presStyleCnt="5" custLinFactNeighborY="-221"/>
      <dgm:spPr/>
      <dgm:t>
        <a:bodyPr/>
        <a:lstStyle/>
        <a:p>
          <a:endParaRPr lang="en-US"/>
        </a:p>
      </dgm:t>
    </dgm:pt>
  </dgm:ptLst>
  <dgm:cxnLst>
    <dgm:cxn modelId="{D5BD963C-ED70-4D3B-8D7C-E4ECA6B4E1D2}" type="presOf" srcId="{AB546383-C908-482D-957A-96B9649C6A55}" destId="{E9819111-DD73-49F8-87F5-7543D466F118}" srcOrd="0" destOrd="0" presId="urn:microsoft.com/office/officeart/2005/8/layout/process4"/>
    <dgm:cxn modelId="{23279100-9C31-4984-944D-093C8E283221}" srcId="{096F402F-F3CB-4BC0-A8F8-8C60F50C61B0}" destId="{6906DF91-935B-431C-8D5C-D4547F7520BB}" srcOrd="0" destOrd="0" parTransId="{4CF5231E-D069-435C-B0E0-9A8B34C9B3FF}" sibTransId="{065F2333-3295-4FEB-8BEC-CAD0C6911319}"/>
    <dgm:cxn modelId="{2A73D41F-C577-48C3-A9A4-81004F536C1C}" type="presOf" srcId="{6906DF91-935B-431C-8D5C-D4547F7520BB}" destId="{87FAD3B8-3BA7-4BDF-8F79-3B14A298AB4D}" srcOrd="0" destOrd="0" presId="urn:microsoft.com/office/officeart/2005/8/layout/process4"/>
    <dgm:cxn modelId="{F00D4E7B-655E-4F87-8C5B-EB6CEF78263B}" srcId="{096F402F-F3CB-4BC0-A8F8-8C60F50C61B0}" destId="{D1A9D7F6-E80E-41B6-8888-43DC8119E5C1}" srcOrd="2" destOrd="0" parTransId="{C7E13BBC-9C39-40A6-A604-8D81975EC8D0}" sibTransId="{65C6A8CB-4BAC-4E4F-BA89-E2415F2A310A}"/>
    <dgm:cxn modelId="{87AA4934-A621-426E-983A-FE9F7D44E45D}" srcId="{096F402F-F3CB-4BC0-A8F8-8C60F50C61B0}" destId="{152A75C2-67A8-4D42-A308-A78F3E613000}" srcOrd="3" destOrd="0" parTransId="{4C16DF15-A310-4B70-8751-929446039490}" sibTransId="{8E34AD5C-DB62-4D51-B23C-0BCDFFED871C}"/>
    <dgm:cxn modelId="{C3F434BA-00AD-447A-82EA-E1825F6D1417}" type="presOf" srcId="{FBAC4D86-3377-42D1-9B8B-D999ED3DFE72}" destId="{A6DA74FC-E24F-4628-AA69-7ABA81B0ECA9}" srcOrd="0" destOrd="0" presId="urn:microsoft.com/office/officeart/2005/8/layout/process4"/>
    <dgm:cxn modelId="{A691539E-CE32-4E2A-94E2-969374DF69A3}" type="presOf" srcId="{D1A9D7F6-E80E-41B6-8888-43DC8119E5C1}" destId="{68266058-6721-4D07-87E5-A78E4D0933C3}" srcOrd="0" destOrd="0" presId="urn:microsoft.com/office/officeart/2005/8/layout/process4"/>
    <dgm:cxn modelId="{72AA22D4-BB85-48D2-8FEB-BC4624851D83}" type="presOf" srcId="{152A75C2-67A8-4D42-A308-A78F3E613000}" destId="{27889968-8B71-460F-9016-E09B40B81B16}" srcOrd="0" destOrd="0" presId="urn:microsoft.com/office/officeart/2005/8/layout/process4"/>
    <dgm:cxn modelId="{6103FD9F-AE62-4A59-AAAD-3866EAC422AE}" type="presOf" srcId="{096F402F-F3CB-4BC0-A8F8-8C60F50C61B0}" destId="{25475E27-7782-4925-A57F-E4065ACB19D2}" srcOrd="0" destOrd="0" presId="urn:microsoft.com/office/officeart/2005/8/layout/process4"/>
    <dgm:cxn modelId="{72DB581F-1BB5-40B6-A4FD-710664D37799}" srcId="{096F402F-F3CB-4BC0-A8F8-8C60F50C61B0}" destId="{FBAC4D86-3377-42D1-9B8B-D999ED3DFE72}" srcOrd="4" destOrd="0" parTransId="{7257C576-032F-40DB-AB48-64A08409C3D1}" sibTransId="{7F71C7C9-3BF2-4640-913C-5EB5A3A8BF6E}"/>
    <dgm:cxn modelId="{D5F92046-DD05-49E0-8186-6B9DEE689388}" srcId="{096F402F-F3CB-4BC0-A8F8-8C60F50C61B0}" destId="{AB546383-C908-482D-957A-96B9649C6A55}" srcOrd="1" destOrd="0" parTransId="{41339598-D5A3-4D71-A3FA-96238A1EB9B7}" sibTransId="{FC41C2BD-8C94-4A75-9965-D9F01194939C}"/>
    <dgm:cxn modelId="{1A3DAAE2-7ECD-4B56-8834-F217DEE2111C}" type="presParOf" srcId="{25475E27-7782-4925-A57F-E4065ACB19D2}" destId="{6AF0F7D1-CFEF-4DBF-9CB7-A37EDA12B754}" srcOrd="0" destOrd="0" presId="urn:microsoft.com/office/officeart/2005/8/layout/process4"/>
    <dgm:cxn modelId="{A99089A5-32C9-45FA-AD07-5E4EF47EC51B}" type="presParOf" srcId="{6AF0F7D1-CFEF-4DBF-9CB7-A37EDA12B754}" destId="{A6DA74FC-E24F-4628-AA69-7ABA81B0ECA9}" srcOrd="0" destOrd="0" presId="urn:microsoft.com/office/officeart/2005/8/layout/process4"/>
    <dgm:cxn modelId="{F654DBC9-E914-4C75-A086-D3C79DE242AC}" type="presParOf" srcId="{25475E27-7782-4925-A57F-E4065ACB19D2}" destId="{F8D99BB7-240B-4F8C-8229-AF5AF2A06ADC}" srcOrd="1" destOrd="0" presId="urn:microsoft.com/office/officeart/2005/8/layout/process4"/>
    <dgm:cxn modelId="{70A4C1EC-3F3C-4241-ADA6-695FA96995DF}" type="presParOf" srcId="{25475E27-7782-4925-A57F-E4065ACB19D2}" destId="{EDD50FB3-13D2-4667-87B8-CF87B5491338}" srcOrd="2" destOrd="0" presId="urn:microsoft.com/office/officeart/2005/8/layout/process4"/>
    <dgm:cxn modelId="{0B8B6E84-DDB0-4CCB-8F14-1A9082AFE259}" type="presParOf" srcId="{EDD50FB3-13D2-4667-87B8-CF87B5491338}" destId="{27889968-8B71-460F-9016-E09B40B81B16}" srcOrd="0" destOrd="0" presId="urn:microsoft.com/office/officeart/2005/8/layout/process4"/>
    <dgm:cxn modelId="{25048CD2-A2A6-4F9A-88F9-F93AA0921C22}" type="presParOf" srcId="{25475E27-7782-4925-A57F-E4065ACB19D2}" destId="{6815B8CF-8911-439C-826F-D9BDC09B58F2}" srcOrd="3" destOrd="0" presId="urn:microsoft.com/office/officeart/2005/8/layout/process4"/>
    <dgm:cxn modelId="{8A3D645A-75AD-4E18-8A08-8E2411BF98AE}" type="presParOf" srcId="{25475E27-7782-4925-A57F-E4065ACB19D2}" destId="{36F4AA3C-E59F-4464-BAA8-4FFF528DD003}" srcOrd="4" destOrd="0" presId="urn:microsoft.com/office/officeart/2005/8/layout/process4"/>
    <dgm:cxn modelId="{463685D2-1B56-4527-A484-BD33A21E804B}" type="presParOf" srcId="{36F4AA3C-E59F-4464-BAA8-4FFF528DD003}" destId="{68266058-6721-4D07-87E5-A78E4D0933C3}" srcOrd="0" destOrd="0" presId="urn:microsoft.com/office/officeart/2005/8/layout/process4"/>
    <dgm:cxn modelId="{C4C00F6A-179F-4B45-B6D8-06CA21EB545E}" type="presParOf" srcId="{25475E27-7782-4925-A57F-E4065ACB19D2}" destId="{33BD7CAD-450B-4434-9594-020F22DD569F}" srcOrd="5" destOrd="0" presId="urn:microsoft.com/office/officeart/2005/8/layout/process4"/>
    <dgm:cxn modelId="{95516651-4A64-447E-800E-3ED620141FE5}" type="presParOf" srcId="{25475E27-7782-4925-A57F-E4065ACB19D2}" destId="{D33B8A57-731D-43EA-BDD9-A3E936EC8D81}" srcOrd="6" destOrd="0" presId="urn:microsoft.com/office/officeart/2005/8/layout/process4"/>
    <dgm:cxn modelId="{06773845-703F-44DA-9074-BA5E5A3BA5BE}" type="presParOf" srcId="{D33B8A57-731D-43EA-BDD9-A3E936EC8D81}" destId="{E9819111-DD73-49F8-87F5-7543D466F118}" srcOrd="0" destOrd="0" presId="urn:microsoft.com/office/officeart/2005/8/layout/process4"/>
    <dgm:cxn modelId="{69F9B7B3-9D22-4A48-93E2-308275547E9A}" type="presParOf" srcId="{25475E27-7782-4925-A57F-E4065ACB19D2}" destId="{8D30CFAD-17CE-45E9-9341-71586D0CF9A8}" srcOrd="7" destOrd="0" presId="urn:microsoft.com/office/officeart/2005/8/layout/process4"/>
    <dgm:cxn modelId="{09CB177F-20D2-4B92-A7DF-14EA9FABDFD6}" type="presParOf" srcId="{25475E27-7782-4925-A57F-E4065ACB19D2}" destId="{D1E149E0-3369-478A-B9A2-1B579E99480F}" srcOrd="8" destOrd="0" presId="urn:microsoft.com/office/officeart/2005/8/layout/process4"/>
    <dgm:cxn modelId="{4D6AF749-1315-4C83-AFA6-1DEC4D454B9F}" type="presParOf" srcId="{D1E149E0-3369-478A-B9A2-1B579E99480F}" destId="{87FAD3B8-3BA7-4BDF-8F79-3B14A298AB4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8EEC65-7002-4400-95E4-0416F32A29CC}">
      <dsp:nvSpPr>
        <dsp:cNvPr id="0" name=""/>
        <dsp:cNvSpPr/>
      </dsp:nvSpPr>
      <dsp:spPr>
        <a:xfrm>
          <a:off x="0" y="329639"/>
          <a:ext cx="8382000" cy="365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Communicate throughout agency regarding timeframe and expectations – HR Administrators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0" y="329639"/>
        <a:ext cx="8382000" cy="365039"/>
      </dsp:txXfrm>
    </dsp:sp>
    <dsp:sp modelId="{13640594-5FB8-41D2-BC38-D6A7B68A3CC5}">
      <dsp:nvSpPr>
        <dsp:cNvPr id="0" name=""/>
        <dsp:cNvSpPr/>
      </dsp:nvSpPr>
      <dsp:spPr>
        <a:xfrm>
          <a:off x="0" y="1066800"/>
          <a:ext cx="8382000" cy="365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Create Performance Plans by Cloning – Manager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0" y="1066800"/>
        <a:ext cx="8382000" cy="365039"/>
      </dsp:txXfrm>
    </dsp:sp>
    <dsp:sp modelId="{BCBC1314-5C14-47B5-95E3-BA570EC69D4C}">
      <dsp:nvSpPr>
        <dsp:cNvPr id="0" name=""/>
        <dsp:cNvSpPr/>
      </dsp:nvSpPr>
      <dsp:spPr>
        <a:xfrm>
          <a:off x="0" y="685802"/>
          <a:ext cx="8382000" cy="365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Create Performance Plans through Mass Creation Process – HR Administrators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0" y="685802"/>
        <a:ext cx="8382000" cy="365039"/>
      </dsp:txXfrm>
    </dsp:sp>
    <dsp:sp modelId="{B5587C81-7FDA-4C09-99C8-7572D2F16488}">
      <dsp:nvSpPr>
        <dsp:cNvPr id="0" name=""/>
        <dsp:cNvSpPr/>
      </dsp:nvSpPr>
      <dsp:spPr>
        <a:xfrm>
          <a:off x="0" y="1447799"/>
          <a:ext cx="8382000" cy="365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Establish Evaluation Criteria – Planning Phase and Agreement – Manager and Employee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0" y="1447799"/>
        <a:ext cx="8382000" cy="365039"/>
      </dsp:txXfrm>
    </dsp:sp>
    <dsp:sp modelId="{541BF63A-7D69-4B7C-8C2C-6FE177A27BA6}">
      <dsp:nvSpPr>
        <dsp:cNvPr id="0" name=""/>
        <dsp:cNvSpPr/>
      </dsp:nvSpPr>
      <dsp:spPr>
        <a:xfrm>
          <a:off x="0" y="1828800"/>
          <a:ext cx="8382000" cy="365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Complete Evaluation – Manager and Employee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0" y="1828800"/>
        <a:ext cx="8382000" cy="365039"/>
      </dsp:txXfrm>
    </dsp:sp>
    <dsp:sp modelId="{AA3FE252-9019-431F-B1A5-DFBDC6729B90}">
      <dsp:nvSpPr>
        <dsp:cNvPr id="0" name=""/>
        <dsp:cNvSpPr/>
      </dsp:nvSpPr>
      <dsp:spPr>
        <a:xfrm>
          <a:off x="0" y="2209800"/>
          <a:ext cx="8382000" cy="365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Consolidate Feedback – Manager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0" y="2209800"/>
        <a:ext cx="8382000" cy="365039"/>
      </dsp:txXfrm>
    </dsp:sp>
    <dsp:sp modelId="{32D5B550-06EF-4494-9603-D10E152D387A}">
      <dsp:nvSpPr>
        <dsp:cNvPr id="0" name=""/>
        <dsp:cNvSpPr/>
      </dsp:nvSpPr>
      <dsp:spPr>
        <a:xfrm>
          <a:off x="0" y="2590801"/>
          <a:ext cx="8382000" cy="365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Manager’s Manager Approval – Manager’s Manager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0" y="2590801"/>
        <a:ext cx="8382000" cy="365039"/>
      </dsp:txXfrm>
    </dsp:sp>
    <dsp:sp modelId="{94D69FE5-91A8-446F-9ADA-91AB87A03DC8}">
      <dsp:nvSpPr>
        <dsp:cNvPr id="0" name=""/>
        <dsp:cNvSpPr/>
      </dsp:nvSpPr>
      <dsp:spPr>
        <a:xfrm>
          <a:off x="0" y="2971798"/>
          <a:ext cx="8382000" cy="365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HR Administrator’s Approval – HR Administrator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0" y="2971798"/>
        <a:ext cx="8382000" cy="365039"/>
      </dsp:txXfrm>
    </dsp:sp>
    <dsp:sp modelId="{A3B7A5B7-E7EA-4546-A5B8-7E39B32840F8}">
      <dsp:nvSpPr>
        <dsp:cNvPr id="0" name=""/>
        <dsp:cNvSpPr/>
      </dsp:nvSpPr>
      <dsp:spPr>
        <a:xfrm>
          <a:off x="0" y="3352802"/>
          <a:ext cx="8382000" cy="365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Conduct Performance Review Discussion– Manager and Employee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0" y="3352802"/>
        <a:ext cx="8382000" cy="365039"/>
      </dsp:txXfrm>
    </dsp:sp>
    <dsp:sp modelId="{BAA0C42A-98CC-45F5-AB52-0C2151EC9090}">
      <dsp:nvSpPr>
        <dsp:cNvPr id="0" name=""/>
        <dsp:cNvSpPr/>
      </dsp:nvSpPr>
      <dsp:spPr>
        <a:xfrm>
          <a:off x="0" y="3733799"/>
          <a:ext cx="8382000" cy="365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2"/>
              </a:solidFill>
            </a:rPr>
            <a:t>Acknowledge and Finalize Review – Manager and Employee</a:t>
          </a:r>
          <a:endParaRPr lang="en-US" sz="1600" kern="1200" dirty="0">
            <a:solidFill>
              <a:schemeClr val="tx2"/>
            </a:solidFill>
          </a:endParaRPr>
        </a:p>
      </dsp:txBody>
      <dsp:txXfrm>
        <a:off x="0" y="3733799"/>
        <a:ext cx="8382000" cy="3650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244AD3-8DDD-41A7-AA88-A2A4E155E233}">
      <dsp:nvSpPr>
        <dsp:cNvPr id="0" name=""/>
        <dsp:cNvSpPr/>
      </dsp:nvSpPr>
      <dsp:spPr>
        <a:xfrm>
          <a:off x="0" y="0"/>
          <a:ext cx="6336792" cy="96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Process review; begin thinking about goals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0" y="0"/>
        <a:ext cx="5244655" cy="960120"/>
      </dsp:txXfrm>
    </dsp:sp>
    <dsp:sp modelId="{ED83CD3E-7A01-40AB-9F9E-8A8DB60743DD}">
      <dsp:nvSpPr>
        <dsp:cNvPr id="0" name=""/>
        <dsp:cNvSpPr/>
      </dsp:nvSpPr>
      <dsp:spPr>
        <a:xfrm>
          <a:off x="473202" y="1093470"/>
          <a:ext cx="6336792" cy="96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Collaborate with employee to develop the performance pla</a:t>
          </a:r>
          <a:r>
            <a:rPr lang="en-US" sz="1900" b="1" kern="1200" dirty="0" smtClean="0">
              <a:solidFill>
                <a:schemeClr val="accent2">
                  <a:lumMod val="50000"/>
                </a:schemeClr>
              </a:solidFill>
            </a:rPr>
            <a:t>n;</a:t>
          </a:r>
          <a:endParaRPr lang="en-US" sz="19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473202" y="1093470"/>
        <a:ext cx="5239511" cy="960120"/>
      </dsp:txXfrm>
    </dsp:sp>
    <dsp:sp modelId="{6871E1FB-4E2F-45EF-B6B1-439EEADADD1F}">
      <dsp:nvSpPr>
        <dsp:cNvPr id="0" name=""/>
        <dsp:cNvSpPr/>
      </dsp:nvSpPr>
      <dsp:spPr>
        <a:xfrm>
          <a:off x="914403" y="2149524"/>
          <a:ext cx="6336792" cy="96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Write the plan -- (can be cloned for others in same job)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914403" y="2149524"/>
        <a:ext cx="5239512" cy="960119"/>
      </dsp:txXfrm>
    </dsp:sp>
    <dsp:sp modelId="{26468442-CFDB-43B0-B9E3-C340F52CFFCE}">
      <dsp:nvSpPr>
        <dsp:cNvPr id="0" name=""/>
        <dsp:cNvSpPr/>
      </dsp:nvSpPr>
      <dsp:spPr>
        <a:xfrm>
          <a:off x="1419605" y="3280410"/>
          <a:ext cx="6336792" cy="96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Get Manager approval  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419605" y="3280410"/>
        <a:ext cx="5239511" cy="960120"/>
      </dsp:txXfrm>
    </dsp:sp>
    <dsp:sp modelId="{F500BBFA-89E7-490F-9C1F-46ECFA555C91}">
      <dsp:nvSpPr>
        <dsp:cNvPr id="0" name=""/>
        <dsp:cNvSpPr/>
      </dsp:nvSpPr>
      <dsp:spPr>
        <a:xfrm>
          <a:off x="1892808" y="4373879"/>
          <a:ext cx="6336792" cy="96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Manage employee as needed toward  implementation of plan; Manage performance notes for evaluation phase.   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892808" y="4373879"/>
        <a:ext cx="5239511" cy="960120"/>
      </dsp:txXfrm>
    </dsp:sp>
    <dsp:sp modelId="{8FCBC9B6-2BD0-4D6F-B6EC-CC3AA8B150FA}">
      <dsp:nvSpPr>
        <dsp:cNvPr id="0" name=""/>
        <dsp:cNvSpPr/>
      </dsp:nvSpPr>
      <dsp:spPr>
        <a:xfrm>
          <a:off x="5607550" y="0"/>
          <a:ext cx="624078" cy="11273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rgbClr val="9B2D25"/>
              </a:solidFill>
            </a:rPr>
            <a:t>June</a:t>
          </a:r>
          <a:endParaRPr lang="en-US" sz="1100" b="1" kern="1200" dirty="0">
            <a:solidFill>
              <a:srgbClr val="9B2D25"/>
            </a:solidFill>
          </a:endParaRPr>
        </a:p>
      </dsp:txBody>
      <dsp:txXfrm>
        <a:off x="5607550" y="0"/>
        <a:ext cx="624078" cy="1127384"/>
      </dsp:txXfrm>
    </dsp:sp>
    <dsp:sp modelId="{334722CD-B32C-4A58-9A61-BCD15C3C3178}">
      <dsp:nvSpPr>
        <dsp:cNvPr id="0" name=""/>
        <dsp:cNvSpPr/>
      </dsp:nvSpPr>
      <dsp:spPr>
        <a:xfrm>
          <a:off x="6172198" y="1066797"/>
          <a:ext cx="624078" cy="99939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rgbClr val="9B2D25"/>
              </a:solidFill>
            </a:rPr>
            <a:t>July</a:t>
          </a:r>
          <a:endParaRPr lang="en-US" sz="1000" b="1" kern="1200" dirty="0">
            <a:solidFill>
              <a:srgbClr val="9B2D25"/>
            </a:solidFill>
          </a:endParaRPr>
        </a:p>
      </dsp:txBody>
      <dsp:txXfrm>
        <a:off x="6172198" y="1066797"/>
        <a:ext cx="624078" cy="999398"/>
      </dsp:txXfrm>
    </dsp:sp>
    <dsp:sp modelId="{296DE08E-D343-41C4-9569-7048BF7F62F5}">
      <dsp:nvSpPr>
        <dsp:cNvPr id="0" name=""/>
        <dsp:cNvSpPr/>
      </dsp:nvSpPr>
      <dsp:spPr>
        <a:xfrm>
          <a:off x="6629399" y="2133600"/>
          <a:ext cx="656542" cy="128371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9B0000"/>
              </a:solidFill>
            </a:rPr>
            <a:t>Aug/Sept</a:t>
          </a:r>
          <a:endParaRPr lang="en-US" sz="1050" b="1" kern="1200" dirty="0">
            <a:solidFill>
              <a:srgbClr val="9B0000"/>
            </a:solidFill>
          </a:endParaRPr>
        </a:p>
      </dsp:txBody>
      <dsp:txXfrm>
        <a:off x="6629399" y="2133600"/>
        <a:ext cx="656542" cy="1283715"/>
      </dsp:txXfrm>
    </dsp:sp>
    <dsp:sp modelId="{D37129CD-652C-431D-AF18-403F3DFF81D4}">
      <dsp:nvSpPr>
        <dsp:cNvPr id="0" name=""/>
        <dsp:cNvSpPr/>
      </dsp:nvSpPr>
      <dsp:spPr>
        <a:xfrm>
          <a:off x="7035987" y="3322681"/>
          <a:ext cx="816743" cy="193170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9B0000"/>
              </a:solidFill>
            </a:rPr>
            <a:t>Sept/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9B0000"/>
              </a:solidFill>
            </a:rPr>
            <a:t>Dec</a:t>
          </a:r>
          <a:endParaRPr lang="en-US" sz="1050" b="1" kern="1200" dirty="0">
            <a:solidFill>
              <a:srgbClr val="9B0000"/>
            </a:solidFill>
          </a:endParaRPr>
        </a:p>
      </dsp:txBody>
      <dsp:txXfrm>
        <a:off x="7035987" y="3322681"/>
        <a:ext cx="816743" cy="193170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C1665C-11B9-4F70-B792-4F5EBD9077FA}">
      <dsp:nvSpPr>
        <dsp:cNvPr id="0" name=""/>
        <dsp:cNvSpPr/>
      </dsp:nvSpPr>
      <dsp:spPr>
        <a:xfrm>
          <a:off x="0" y="0"/>
          <a:ext cx="6688836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Meet with employee for Mid-year review, </a:t>
          </a:r>
          <a:endParaRPr lang="en-US" sz="2200" kern="1200" dirty="0"/>
        </a:p>
      </dsp:txBody>
      <dsp:txXfrm>
        <a:off x="0" y="0"/>
        <a:ext cx="5762145" cy="814673"/>
      </dsp:txXfrm>
    </dsp:sp>
    <dsp:sp modelId="{BE09CB15-E724-4B5D-8B8A-2E24318231C6}">
      <dsp:nvSpPr>
        <dsp:cNvPr id="0" name=""/>
        <dsp:cNvSpPr/>
      </dsp:nvSpPr>
      <dsp:spPr>
        <a:xfrm>
          <a:off x="499491" y="927822"/>
          <a:ext cx="6688836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 Complete evaluation by announced deadline </a:t>
          </a:r>
          <a:endParaRPr lang="en-US" sz="2200" kern="1200" dirty="0"/>
        </a:p>
      </dsp:txBody>
      <dsp:txXfrm>
        <a:off x="499491" y="927822"/>
        <a:ext cx="5659807" cy="814673"/>
      </dsp:txXfrm>
    </dsp:sp>
    <dsp:sp modelId="{BB86875B-DA89-42AE-B5E5-C9AA77AE19E1}">
      <dsp:nvSpPr>
        <dsp:cNvPr id="0" name=""/>
        <dsp:cNvSpPr/>
      </dsp:nvSpPr>
      <dsp:spPr>
        <a:xfrm>
          <a:off x="998982" y="1855644"/>
          <a:ext cx="6688836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Manage  performance notes, work with employee on execution of plan</a:t>
          </a:r>
          <a:endParaRPr lang="en-US" sz="2200" kern="1200" dirty="0"/>
        </a:p>
      </dsp:txBody>
      <dsp:txXfrm>
        <a:off x="998982" y="1855644"/>
        <a:ext cx="5659807" cy="814673"/>
      </dsp:txXfrm>
    </dsp:sp>
    <dsp:sp modelId="{235FC328-3DDE-4004-87AC-E68EAF164670}">
      <dsp:nvSpPr>
        <dsp:cNvPr id="0" name=""/>
        <dsp:cNvSpPr/>
      </dsp:nvSpPr>
      <dsp:spPr>
        <a:xfrm>
          <a:off x="1498473" y="2783466"/>
          <a:ext cx="6688836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Review employee feedback, complete annual review,</a:t>
          </a:r>
          <a:endParaRPr lang="en-US" sz="2200" kern="1200" dirty="0"/>
        </a:p>
      </dsp:txBody>
      <dsp:txXfrm>
        <a:off x="1498473" y="2783466"/>
        <a:ext cx="5659807" cy="814673"/>
      </dsp:txXfrm>
    </dsp:sp>
    <dsp:sp modelId="{F3FB6EF2-F2FE-4938-AE88-30A5537E414D}">
      <dsp:nvSpPr>
        <dsp:cNvPr id="0" name=""/>
        <dsp:cNvSpPr/>
      </dsp:nvSpPr>
      <dsp:spPr>
        <a:xfrm>
          <a:off x="1997964" y="3711288"/>
          <a:ext cx="6688836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meet with employee</a:t>
          </a:r>
          <a:endParaRPr lang="en-US" sz="2200" kern="1200" dirty="0"/>
        </a:p>
      </dsp:txBody>
      <dsp:txXfrm>
        <a:off x="1997964" y="3711288"/>
        <a:ext cx="5659807" cy="814673"/>
      </dsp:txXfrm>
    </dsp:sp>
    <dsp:sp modelId="{D485B453-46A2-410D-9B5D-7884D5A2CA4C}">
      <dsp:nvSpPr>
        <dsp:cNvPr id="0" name=""/>
        <dsp:cNvSpPr/>
      </dsp:nvSpPr>
      <dsp:spPr>
        <a:xfrm>
          <a:off x="6143242" y="0"/>
          <a:ext cx="529537" cy="12244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9B0000"/>
              </a:solidFill>
            </a:rPr>
            <a:t>Jan</a:t>
          </a:r>
          <a:endParaRPr lang="en-US" sz="1050" b="1" kern="1200" dirty="0">
            <a:solidFill>
              <a:srgbClr val="9B0000"/>
            </a:solidFill>
          </a:endParaRPr>
        </a:p>
      </dsp:txBody>
      <dsp:txXfrm>
        <a:off x="6143242" y="0"/>
        <a:ext cx="529537" cy="1224481"/>
      </dsp:txXfrm>
    </dsp:sp>
    <dsp:sp modelId="{BED4E018-8495-4F50-AE48-D22C7E56174E}">
      <dsp:nvSpPr>
        <dsp:cNvPr id="0" name=""/>
        <dsp:cNvSpPr/>
      </dsp:nvSpPr>
      <dsp:spPr>
        <a:xfrm>
          <a:off x="6550530" y="1033275"/>
          <a:ext cx="689669" cy="83433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9B0000"/>
              </a:solidFill>
            </a:rPr>
            <a:t>Jan/ Feb</a:t>
          </a:r>
          <a:endParaRPr lang="en-US" sz="1050" b="1" kern="1200" dirty="0">
            <a:solidFill>
              <a:srgbClr val="9B0000"/>
            </a:solidFill>
          </a:endParaRPr>
        </a:p>
      </dsp:txBody>
      <dsp:txXfrm>
        <a:off x="6550530" y="1033275"/>
        <a:ext cx="689669" cy="834339"/>
      </dsp:txXfrm>
    </dsp:sp>
    <dsp:sp modelId="{030844DB-5A78-44C4-B578-A863AA4ECE43}">
      <dsp:nvSpPr>
        <dsp:cNvPr id="0" name=""/>
        <dsp:cNvSpPr/>
      </dsp:nvSpPr>
      <dsp:spPr>
        <a:xfrm>
          <a:off x="6961684" y="1871472"/>
          <a:ext cx="681938" cy="190114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9B0000"/>
              </a:solidFill>
            </a:rPr>
            <a:t>Feb/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9B0000"/>
              </a:solidFill>
            </a:rPr>
            <a:t>June</a:t>
          </a:r>
          <a:endParaRPr lang="en-US" sz="1050" b="1" kern="1200" dirty="0">
            <a:solidFill>
              <a:srgbClr val="9B0000"/>
            </a:solidFill>
          </a:endParaRPr>
        </a:p>
      </dsp:txBody>
      <dsp:txXfrm>
        <a:off x="6961684" y="1871472"/>
        <a:ext cx="681938" cy="1901145"/>
      </dsp:txXfrm>
    </dsp:sp>
    <dsp:sp modelId="{37BC0EBF-C14B-4423-94A6-8E0A4E62319F}">
      <dsp:nvSpPr>
        <dsp:cNvPr id="0" name=""/>
        <dsp:cNvSpPr/>
      </dsp:nvSpPr>
      <dsp:spPr>
        <a:xfrm>
          <a:off x="7513652" y="3620212"/>
          <a:ext cx="689659" cy="84206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9B0000"/>
              </a:solidFill>
            </a:rPr>
            <a:t>June/July</a:t>
          </a:r>
          <a:endParaRPr lang="en-US" sz="1050" b="1" kern="1200" dirty="0">
            <a:solidFill>
              <a:srgbClr val="9B0000"/>
            </a:solidFill>
          </a:endParaRPr>
        </a:p>
      </dsp:txBody>
      <dsp:txXfrm>
        <a:off x="7513652" y="3620212"/>
        <a:ext cx="689659" cy="8420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E5B2E9-8806-4547-A081-48F5F58FFDFF}">
      <dsp:nvSpPr>
        <dsp:cNvPr id="0" name=""/>
        <dsp:cNvSpPr/>
      </dsp:nvSpPr>
      <dsp:spPr>
        <a:xfrm>
          <a:off x="0" y="4239276"/>
          <a:ext cx="8686800" cy="6954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Step 5: Click on Create Documents</a:t>
          </a:r>
          <a:endParaRPr lang="en-US" sz="2500" kern="1200" dirty="0"/>
        </a:p>
      </dsp:txBody>
      <dsp:txXfrm>
        <a:off x="0" y="4239276"/>
        <a:ext cx="8686800" cy="695488"/>
      </dsp:txXfrm>
    </dsp:sp>
    <dsp:sp modelId="{6D7FD795-E42F-4687-81A3-8A3F8C005BBA}">
      <dsp:nvSpPr>
        <dsp:cNvPr id="0" name=""/>
        <dsp:cNvSpPr/>
      </dsp:nvSpPr>
      <dsp:spPr>
        <a:xfrm rot="10800000">
          <a:off x="0" y="3180047"/>
          <a:ext cx="8686800" cy="10696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Step 4: Click on Performance Documents </a:t>
          </a:r>
          <a:endParaRPr lang="en-US" sz="2500" kern="1200" dirty="0"/>
        </a:p>
      </dsp:txBody>
      <dsp:txXfrm rot="10800000">
        <a:off x="0" y="3180047"/>
        <a:ext cx="8686800" cy="1069661"/>
      </dsp:txXfrm>
    </dsp:sp>
    <dsp:sp modelId="{CFD9AD2F-BE89-4EFF-BB5A-928D9951CFAA}">
      <dsp:nvSpPr>
        <dsp:cNvPr id="0" name=""/>
        <dsp:cNvSpPr/>
      </dsp:nvSpPr>
      <dsp:spPr>
        <a:xfrm rot="10800000">
          <a:off x="0" y="2133600"/>
          <a:ext cx="8686800" cy="10696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Step 3: Click Performance Management </a:t>
          </a:r>
          <a:endParaRPr lang="en-US" sz="2500" kern="1200" dirty="0"/>
        </a:p>
      </dsp:txBody>
      <dsp:txXfrm rot="10800000">
        <a:off x="0" y="2133600"/>
        <a:ext cx="8686800" cy="1069661"/>
      </dsp:txXfrm>
    </dsp:sp>
    <dsp:sp modelId="{30AEF8E1-4CF2-4F08-B8D7-767F7C62C253}">
      <dsp:nvSpPr>
        <dsp:cNvPr id="0" name=""/>
        <dsp:cNvSpPr/>
      </dsp:nvSpPr>
      <dsp:spPr>
        <a:xfrm rot="10800000">
          <a:off x="0" y="1061589"/>
          <a:ext cx="8686800" cy="10696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Step 2: Click on Manager Self Service </a:t>
          </a:r>
          <a:endParaRPr lang="en-US" sz="2500" kern="1200" dirty="0"/>
        </a:p>
      </dsp:txBody>
      <dsp:txXfrm rot="10800000">
        <a:off x="0" y="1061589"/>
        <a:ext cx="8686800" cy="1069661"/>
      </dsp:txXfrm>
    </dsp:sp>
    <dsp:sp modelId="{993C813B-F5D9-4C7E-897B-694BF8BB7BDC}">
      <dsp:nvSpPr>
        <dsp:cNvPr id="0" name=""/>
        <dsp:cNvSpPr/>
      </dsp:nvSpPr>
      <dsp:spPr>
        <a:xfrm rot="10800000">
          <a:off x="0" y="2360"/>
          <a:ext cx="8686800" cy="10696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Step 1: Log into ESS/TEAMWORKS</a:t>
          </a:r>
          <a:endParaRPr lang="en-US" sz="2500" kern="1200" dirty="0"/>
        </a:p>
      </dsp:txBody>
      <dsp:txXfrm rot="10800000">
        <a:off x="0" y="2360"/>
        <a:ext cx="8686800" cy="106966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DA74FC-E24F-4628-AA69-7ABA81B0ECA9}">
      <dsp:nvSpPr>
        <dsp:cNvPr id="0" name=""/>
        <dsp:cNvSpPr/>
      </dsp:nvSpPr>
      <dsp:spPr>
        <a:xfrm>
          <a:off x="0" y="4318336"/>
          <a:ext cx="8686800" cy="7084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Step 10: Click </a:t>
          </a:r>
          <a:r>
            <a:rPr lang="en-US" sz="2600" b="1" kern="1200" dirty="0" smtClean="0"/>
            <a:t>“Create Documents”</a:t>
          </a:r>
          <a:endParaRPr lang="en-US" sz="2600" kern="1200" dirty="0"/>
        </a:p>
      </dsp:txBody>
      <dsp:txXfrm>
        <a:off x="0" y="4318336"/>
        <a:ext cx="8686800" cy="708459"/>
      </dsp:txXfrm>
    </dsp:sp>
    <dsp:sp modelId="{27889968-8B71-460F-9016-E09B40B81B16}">
      <dsp:nvSpPr>
        <dsp:cNvPr id="0" name=""/>
        <dsp:cNvSpPr/>
      </dsp:nvSpPr>
      <dsp:spPr>
        <a:xfrm rot="10800000">
          <a:off x="0" y="3239353"/>
          <a:ext cx="8686800" cy="108961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Step 9: Enter the parameters for creating the document</a:t>
          </a:r>
          <a:endParaRPr lang="en-US" sz="2600" kern="1200" dirty="0"/>
        </a:p>
      </dsp:txBody>
      <dsp:txXfrm rot="10800000">
        <a:off x="0" y="3239353"/>
        <a:ext cx="8686800" cy="1089610"/>
      </dsp:txXfrm>
    </dsp:sp>
    <dsp:sp modelId="{68266058-6721-4D07-87E5-A78E4D0933C3}">
      <dsp:nvSpPr>
        <dsp:cNvPr id="0" name=""/>
        <dsp:cNvSpPr/>
      </dsp:nvSpPr>
      <dsp:spPr>
        <a:xfrm rot="10800000">
          <a:off x="0" y="2160370"/>
          <a:ext cx="8686800" cy="108961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Step 8: Select the employee(s) you want to create a document for and click continue.</a:t>
          </a:r>
          <a:endParaRPr lang="en-US" sz="2400" kern="1200" dirty="0"/>
        </a:p>
      </dsp:txBody>
      <dsp:txXfrm rot="10800000">
        <a:off x="0" y="2160370"/>
        <a:ext cx="8686800" cy="1089610"/>
      </dsp:txXfrm>
    </dsp:sp>
    <dsp:sp modelId="{E9819111-DD73-49F8-87F5-7543D466F118}">
      <dsp:nvSpPr>
        <dsp:cNvPr id="0" name=""/>
        <dsp:cNvSpPr/>
      </dsp:nvSpPr>
      <dsp:spPr>
        <a:xfrm rot="10800000">
          <a:off x="0" y="1066797"/>
          <a:ext cx="8686800" cy="108961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Step 7: Click on the “Scrollbar” to view all direct reports</a:t>
          </a:r>
          <a:endParaRPr lang="en-US" sz="2400" b="1" kern="1200" dirty="0"/>
        </a:p>
      </dsp:txBody>
      <dsp:txXfrm rot="10800000">
        <a:off x="0" y="1066797"/>
        <a:ext cx="8686800" cy="1089610"/>
      </dsp:txXfrm>
    </dsp:sp>
    <dsp:sp modelId="{87FAD3B8-3BA7-4BDF-8F79-3B14A298AB4D}">
      <dsp:nvSpPr>
        <dsp:cNvPr id="0" name=""/>
        <dsp:cNvSpPr/>
      </dsp:nvSpPr>
      <dsp:spPr>
        <a:xfrm rot="10800000">
          <a:off x="0" y="0"/>
          <a:ext cx="8686800" cy="108961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Step 6: Click on “Continue”</a:t>
          </a:r>
          <a:endParaRPr lang="en-US" sz="2400" kern="1200" dirty="0"/>
        </a:p>
      </dsp:txBody>
      <dsp:txXfrm rot="10800000">
        <a:off x="0" y="0"/>
        <a:ext cx="8686800" cy="10896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042B3808-A94C-42A6-A658-BCA1723EE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D96D5BAE-D27B-4999-B4A9-3B1E18BB2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8E4BE9-200B-41E4-B0B4-90B1125976FA}" type="slidenum">
              <a:rPr lang="en-US"/>
              <a:pPr/>
              <a:t>1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401118-A334-4D22-ACF5-61880E8FE417}" type="slidenum">
              <a:rPr lang="en-US"/>
              <a:pPr/>
              <a:t>11</a:t>
            </a:fld>
            <a:endParaRPr lang="en-US"/>
          </a:p>
        </p:txBody>
      </p:sp>
      <p:sp>
        <p:nvSpPr>
          <p:cNvPr id="2560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1525" y="684213"/>
            <a:ext cx="5284788" cy="3963987"/>
          </a:xfrm>
          <a:ln/>
        </p:spPr>
      </p:sp>
      <p:sp>
        <p:nvSpPr>
          <p:cNvPr id="25604" name="Notes Placeholder 2"/>
          <p:cNvSpPr>
            <a:spLocks noGrp="1"/>
          </p:cNvSpPr>
          <p:nvPr>
            <p:ph type="body" idx="1"/>
          </p:nvPr>
        </p:nvSpPr>
        <p:spPr>
          <a:xfrm>
            <a:off x="915988" y="4872038"/>
            <a:ext cx="5026025" cy="3587750"/>
          </a:xfrm>
          <a:noFill/>
          <a:ln/>
        </p:spPr>
        <p:txBody>
          <a:bodyPr lIns="91378" tIns="45688" rIns="91378" bIns="45688"/>
          <a:lstStyle/>
          <a:p>
            <a:pPr eaLnBrk="1" hangingPunct="1"/>
            <a:endParaRPr lang="en-US" smtClean="0">
              <a:solidFill>
                <a:schemeClr val="accent2"/>
              </a:solidFill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4050FA-5774-47B4-A974-8F6AEB55DD21}" type="slidenum">
              <a:rPr lang="en-US"/>
              <a:pPr/>
              <a:t>18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1525" y="684213"/>
            <a:ext cx="5284788" cy="3963987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872038"/>
            <a:ext cx="5026025" cy="3587750"/>
          </a:xfrm>
          <a:noFill/>
          <a:ln/>
        </p:spPr>
        <p:txBody>
          <a:bodyPr lIns="91378" tIns="45688" rIns="91378" bIns="4568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C5C5DF-C132-4044-9A17-2EBE4BCA87BE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This and other Rules of the State Personnel Board can be found on the SPA website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B0E254-7DB6-4B04-9260-419C7FE4379F}" type="slidenum">
              <a:rPr lang="en-US"/>
              <a:pPr/>
              <a:t>3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9938" y="684213"/>
            <a:ext cx="5283200" cy="396398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872038"/>
            <a:ext cx="5026025" cy="3587750"/>
          </a:xfrm>
          <a:noFill/>
          <a:ln/>
        </p:spPr>
        <p:txBody>
          <a:bodyPr lIns="87551" tIns="43773" rIns="87551" bIns="43773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A0021B-A7E4-4CC9-954B-B5851F29F557}" type="slidenum">
              <a:rPr lang="en-US"/>
              <a:pPr/>
              <a:t>4</a:t>
            </a:fld>
            <a:endParaRPr lang="en-US"/>
          </a:p>
        </p:txBody>
      </p:sp>
      <p:sp>
        <p:nvSpPr>
          <p:cNvPr id="2048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1525" y="684213"/>
            <a:ext cx="5284788" cy="3963987"/>
          </a:xfrm>
          <a:ln/>
        </p:spPr>
      </p:sp>
      <p:sp>
        <p:nvSpPr>
          <p:cNvPr id="20484" name="Notes Placeholder 2"/>
          <p:cNvSpPr>
            <a:spLocks noGrp="1"/>
          </p:cNvSpPr>
          <p:nvPr>
            <p:ph type="body" idx="1"/>
          </p:nvPr>
        </p:nvSpPr>
        <p:spPr>
          <a:xfrm>
            <a:off x="915988" y="4872038"/>
            <a:ext cx="5026025" cy="3587750"/>
          </a:xfrm>
          <a:noFill/>
          <a:ln/>
        </p:spPr>
        <p:txBody>
          <a:bodyPr lIns="91378" tIns="45688" rIns="91378" bIns="45688"/>
          <a:lstStyle/>
          <a:p>
            <a:pPr eaLnBrk="1" hangingPunct="1"/>
            <a:endParaRPr lang="en-US" smtClean="0">
              <a:solidFill>
                <a:schemeClr val="accent2"/>
              </a:solidFill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16DF6D-7058-43F7-A628-E90B1BA5E4C5}" type="slidenum">
              <a:rPr lang="en-US"/>
              <a:pPr/>
              <a:t>5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6763" y="684213"/>
            <a:ext cx="5286375" cy="396557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873625"/>
            <a:ext cx="5029200" cy="3586163"/>
          </a:xfrm>
          <a:noFill/>
          <a:ln/>
        </p:spPr>
        <p:txBody>
          <a:bodyPr lIns="91378" tIns="45688" rIns="91378" bIns="4568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1F4D43-3CE2-4453-B194-B066FA7BAB53}" type="slidenum">
              <a:rPr lang="en-US"/>
              <a:pPr/>
              <a:t>6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1525" y="684213"/>
            <a:ext cx="5284788" cy="3963987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872038"/>
            <a:ext cx="5026025" cy="3587750"/>
          </a:xfrm>
          <a:noFill/>
          <a:ln/>
        </p:spPr>
        <p:txBody>
          <a:bodyPr lIns="91378" tIns="45688" rIns="91378" bIns="45688"/>
          <a:lstStyle/>
          <a:p>
            <a:pPr eaLnBrk="1" hangingPunct="1">
              <a:lnSpc>
                <a:spcPct val="135000"/>
              </a:lnSpc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138F12-6339-4CDF-84F9-55E421FF4763}" type="slidenum">
              <a:rPr lang="en-US"/>
              <a:pPr/>
              <a:t>8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3113" y="684213"/>
            <a:ext cx="5284787" cy="3963987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870450"/>
            <a:ext cx="5026025" cy="3589338"/>
          </a:xfrm>
          <a:noFill/>
          <a:ln/>
        </p:spPr>
        <p:txBody>
          <a:bodyPr lIns="91378" tIns="45688" rIns="91378" bIns="45688"/>
          <a:lstStyle/>
          <a:p>
            <a:pPr eaLnBrk="1" hangingPunct="1">
              <a:lnSpc>
                <a:spcPct val="135000"/>
              </a:lnSpc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712B12-6664-4958-9C6E-EF1E24AA760C}" type="slidenum">
              <a:rPr lang="en-US"/>
              <a:pPr/>
              <a:t>9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1525" y="684213"/>
            <a:ext cx="5284788" cy="3963987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872038"/>
            <a:ext cx="5026025" cy="3587750"/>
          </a:xfrm>
          <a:noFill/>
          <a:ln/>
        </p:spPr>
        <p:txBody>
          <a:bodyPr lIns="91378" tIns="45688" rIns="91378" bIns="4568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8752AE-FB82-43CF-A6EA-AC9C64FE047C}" type="slidenum">
              <a:rPr lang="en-US"/>
              <a:pPr/>
              <a:t>10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3113" y="684213"/>
            <a:ext cx="5284787" cy="3963987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870450"/>
            <a:ext cx="5026025" cy="3589338"/>
          </a:xfrm>
          <a:noFill/>
          <a:ln/>
        </p:spPr>
        <p:txBody>
          <a:bodyPr lIns="91378" tIns="45688" rIns="91378" bIns="45688"/>
          <a:lstStyle/>
          <a:p>
            <a:pPr eaLnBrk="1" hangingPunct="1">
              <a:lnSpc>
                <a:spcPct val="135000"/>
              </a:lnSpc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HCM 9.1 update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B45798DF-9556-4182-9F82-BD59D4DA1A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HCM 9.1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82322-5481-4672-99A3-C4D5E5317B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HCM 9.1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F4829B-5DBB-49A4-A575-8FC4E02537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r>
              <a:rPr lang="en-US" smtClean="0"/>
              <a:t>HCM 9.1 update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0EAA7333-2183-4F60-AA7D-5885BF5F2F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HCM 9.1 update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59C924-F680-4866-9732-A6F553FAD3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HCM 9.1 update</a:t>
            </a: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F8792D-E1E7-4CC2-989D-48B42AAAD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HCM 9.1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14F07AC3-4054-4AE8-87C5-B984886FE6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HCM 9.1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3D8696-3D74-4F53-9416-1B3B6FBE70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HCM 9.1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A47DD-68CA-4A81-A330-B8BDD67616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HCM 9.1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B4B358-D343-41B7-8CCB-6A3C81B39B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HCM 9.1 update</a:t>
            </a: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F3269-B9A2-4B49-869B-8886CA6787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HCM 9.1 update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8769A3B-51A3-46C3-A069-8A917C9BD7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0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0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a.ga.gov/employees/perfMgmtProcess.as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0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0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.state.ga.us/psp/saopa/EMPLOYEE/EMPL/h/?tab=PAPP_GUEST" TargetMode="External"/><Relationship Id="rId2" Type="http://schemas.openxmlformats.org/officeDocument/2006/relationships/hyperlink" Target="http://dbhdd.georgia.gov/DHR-MHDDAD/DBHDD_HR/Welcome%20To%20TeamWorks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talentmanagement@spa.ga.go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spa.ga.gov/employees/rules/rules_index.asp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a.ga.gov/employees/perfMgmtProcess.as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oute88upk.state.ga.us/toc.html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0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1371600"/>
            <a:ext cx="5867400" cy="1222375"/>
          </a:xfrm>
        </p:spPr>
        <p:txBody>
          <a:bodyPr>
            <a:noAutofit/>
          </a:bodyPr>
          <a:lstStyle/>
          <a:p>
            <a:r>
              <a:rPr lang="en-US" sz="7200" cap="none" dirty="0" smtClean="0"/>
              <a:t>ePerformance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4572000"/>
            <a:ext cx="4038600" cy="685800"/>
          </a:xfrm>
        </p:spPr>
        <p:txBody>
          <a:bodyPr/>
          <a:lstStyle/>
          <a:p>
            <a:r>
              <a:rPr lang="en-US" dirty="0" smtClean="0"/>
              <a:t>Manager’s  Process Overview</a:t>
            </a:r>
          </a:p>
        </p:txBody>
      </p:sp>
      <p:pic>
        <p:nvPicPr>
          <p:cNvPr id="3076" name="Picture 7" descr="DBHDD%20blu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2743200"/>
            <a:ext cx="108108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2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553200"/>
            <a:ext cx="12954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HCM 9.1 update</a:t>
            </a:r>
            <a:endParaRPr lang="en-US" dirty="0"/>
          </a:p>
        </p:txBody>
      </p:sp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06E741-675B-41BB-862A-4130F6DBA51F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18487" name="Group 55"/>
          <p:cNvGraphicFramePr>
            <a:graphicFrameLocks noGrp="1"/>
          </p:cNvGraphicFramePr>
          <p:nvPr/>
        </p:nvGraphicFramePr>
        <p:xfrm>
          <a:off x="0" y="1219200"/>
          <a:ext cx="9144000" cy="5164590"/>
        </p:xfrm>
        <a:graphic>
          <a:graphicData uri="http://schemas.openxmlformats.org/drawingml/2006/table">
            <a:tbl>
              <a:tblPr/>
              <a:tblGrid>
                <a:gridCol w="1375277"/>
                <a:gridCol w="4045618"/>
                <a:gridCol w="1213184"/>
                <a:gridCol w="1052763"/>
                <a:gridCol w="1457158"/>
              </a:tblGrid>
              <a:tr h="309760">
                <a:tc gridSpan="5"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Employee Performance Weight Guidelines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5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Section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Pre-Populated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Required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Weighting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141891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Rated at end of performance period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F38B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222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Section 1:  Statewide Competencies</a:t>
                      </a:r>
                    </a:p>
                    <a:p>
                      <a:pPr marL="285750" marR="0" lvl="0" indent="-2222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ESRI Oil, Gas, &amp; Water" pitchFamily="2" charset="0"/>
                        <a:buChar char="®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Core Competencies (all employees)</a:t>
                      </a:r>
                    </a:p>
                    <a:p>
                      <a:pPr marL="285750" marR="0" lvl="0" indent="-2222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285750" marR="0" lvl="0" indent="-2222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ESRI Oil, Gas, &amp; Water" pitchFamily="2" charset="0"/>
                        <a:buChar char="®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Leadership Competencies (managers with direct report employees)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Required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25% to 100%</a:t>
                      </a:r>
                    </a:p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(50%)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9855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Section 2: Individual Goals/Competencies- DBHDD does not use</a:t>
                      </a:r>
                    </a:p>
                    <a:p>
                      <a:pPr marL="0" marR="0" lvl="0" indent="0" algn="l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l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Do Not 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0% to 75%</a:t>
                      </a:r>
                    </a:p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(0%)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2108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2575" marR="0" lvl="0" indent="-282575" algn="l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Section 3: Job Responsibilities</a:t>
                      </a:r>
                    </a:p>
                    <a:p>
                      <a:pPr marL="282575" marR="0" lvl="0" indent="-282575" algn="l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ESRI Oil, Gas, &amp; Water" pitchFamily="2" charset="0"/>
                        <a:buChar char="®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Pre-populated using SPA job descriptions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MUST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be edited for accuracy.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Required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0% to 75%</a:t>
                      </a:r>
                    </a:p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(50%)</a:t>
                      </a:r>
                    </a:p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535040"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Not Rated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F38B"/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l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Section 4: Individual Development Plan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3AC"/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3AC"/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Optional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3AC"/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Not Weighted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3AC"/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676400" y="304800"/>
            <a:ext cx="4495800" cy="609600"/>
          </a:xfrm>
          <a:prstGeom prst="rect">
            <a:avLst/>
          </a:prstGeom>
        </p:spPr>
        <p:txBody>
          <a:bodyPr/>
          <a:lstStyle/>
          <a:p>
            <a:pPr defTabSz="939800">
              <a:lnSpc>
                <a:spcPct val="90000"/>
              </a:lnSpc>
              <a:defRPr/>
            </a:pPr>
            <a:r>
              <a:rPr lang="en-US" sz="4000" kern="0" dirty="0">
                <a:latin typeface="+mj-lt"/>
                <a:ea typeface="+mj-ea"/>
                <a:cs typeface="+mj-cs"/>
              </a:rPr>
              <a:t>Plan Weighting</a:t>
            </a:r>
          </a:p>
        </p:txBody>
      </p:sp>
      <p:pic>
        <p:nvPicPr>
          <p:cNvPr id="10282" name="Picture 41" descr="DBHDD%20blu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0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553200"/>
            <a:ext cx="12954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HCM 9.1 update</a:t>
            </a:r>
            <a:endParaRPr lang="en-US" dirty="0"/>
          </a:p>
        </p:txBody>
      </p:sp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032B4D-B765-4F6D-9AFC-0A7B27922A85}" type="slidenum">
              <a:rPr lang="en-US"/>
              <a:pPr/>
              <a:t>11</a:t>
            </a:fld>
            <a:endParaRPr lang="en-US"/>
          </a:p>
        </p:txBody>
      </p:sp>
      <p:sp>
        <p:nvSpPr>
          <p:cNvPr id="11267" name="Title 1"/>
          <p:cNvSpPr>
            <a:spLocks noGrp="1"/>
          </p:cNvSpPr>
          <p:nvPr>
            <p:ph type="title" idx="4294967295"/>
          </p:nvPr>
        </p:nvSpPr>
        <p:spPr>
          <a:xfrm>
            <a:off x="2209800" y="762000"/>
            <a:ext cx="5867400" cy="615950"/>
          </a:xfrm>
        </p:spPr>
        <p:txBody>
          <a:bodyPr wrap="square" lIns="0" tIns="0" rIns="0" bIns="0" anchor="ctr">
            <a:spAutoFit/>
          </a:bodyPr>
          <a:lstStyle/>
          <a:p>
            <a:pPr eaLnBrk="1" hangingPunct="1"/>
            <a:r>
              <a:rPr lang="en-US" sz="4000" b="1" dirty="0" smtClean="0">
                <a:solidFill>
                  <a:schemeClr val="tx1"/>
                </a:solidFill>
              </a:rPr>
              <a:t>Ratings &amp; Weightings</a:t>
            </a:r>
          </a:p>
        </p:txBody>
      </p:sp>
      <p:sp>
        <p:nvSpPr>
          <p:cNvPr id="11268" name="Content Placeholder 2"/>
          <p:cNvSpPr>
            <a:spLocks noGrp="1"/>
          </p:cNvSpPr>
          <p:nvPr>
            <p:ph idx="4294967295"/>
          </p:nvPr>
        </p:nvSpPr>
        <p:spPr>
          <a:xfrm>
            <a:off x="914400" y="1524000"/>
            <a:ext cx="8229600" cy="4860925"/>
          </a:xfrm>
        </p:spPr>
        <p:txBody>
          <a:bodyPr lIns="0" tIns="0" rIns="0" bIns="0">
            <a:spAutoFit/>
          </a:bodyPr>
          <a:lstStyle/>
          <a:p>
            <a:pPr marL="282575" indent="-282575" defTabSz="939800" eaLnBrk="1" hangingPunct="1"/>
            <a:r>
              <a:rPr lang="en-US" dirty="0" smtClean="0"/>
              <a:t>Each performance expectation within each section is assessed and rated individually:</a:t>
            </a:r>
          </a:p>
          <a:p>
            <a:pPr marL="654050" lvl="1" indent="-263525" defTabSz="939800" eaLnBrk="1" hangingPunct="1"/>
            <a:r>
              <a:rPr lang="en-US" sz="3200" b="1" dirty="0" smtClean="0"/>
              <a:t>Section 1:  Statewide Core Competencies-Weighted at 50%</a:t>
            </a:r>
          </a:p>
          <a:p>
            <a:pPr marL="654050" lvl="1" indent="-263525" defTabSz="939800" eaLnBrk="1" hangingPunct="1"/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Section 2:  Individual Goals/Competencies- (DBHDD does not use)- Weighted at 0%</a:t>
            </a:r>
          </a:p>
          <a:p>
            <a:pPr marL="654050" lvl="1" indent="-263525" defTabSz="939800" eaLnBrk="1" hangingPunct="1"/>
            <a:r>
              <a:rPr lang="en-US" sz="3200" b="1" dirty="0" smtClean="0"/>
              <a:t>Section 3:  Job Responsibilities-       Weighted at 50% </a:t>
            </a:r>
          </a:p>
          <a:p>
            <a:pPr marL="282575" indent="-282575" defTabSz="939800" eaLnBrk="1" hangingPunct="1"/>
            <a:endParaRPr lang="en-US" dirty="0" smtClean="0"/>
          </a:p>
        </p:txBody>
      </p:sp>
      <p:pic>
        <p:nvPicPr>
          <p:cNvPr id="11269" name="Picture 4" descr="DBHDD%20blu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6572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90600" y="304800"/>
            <a:ext cx="7924800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Manager Planning and Evaluation Process</a:t>
            </a:r>
            <a:endParaRPr lang="en-U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12192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HCM 9.1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A7333-2183-4F60-AA7D-5885BF5F2F8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6" name="Picture 33" descr="DBHDD%20blue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152400"/>
            <a:ext cx="5159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90600" y="304800"/>
            <a:ext cx="7620000" cy="838200"/>
          </a:xfrm>
        </p:spPr>
        <p:txBody>
          <a:bodyPr/>
          <a:lstStyle/>
          <a:p>
            <a:pPr algn="ctr"/>
            <a:r>
              <a:rPr lang="en-US" dirty="0" smtClean="0"/>
              <a:t>Manager Evaluation Process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4800" y="6553200"/>
            <a:ext cx="12954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HCM 9.1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A7333-2183-4F60-AA7D-5885BF5F2F8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33" descr="DBHDD%20blue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152400"/>
            <a:ext cx="5159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905000" y="4267200"/>
            <a:ext cx="4876800" cy="609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9900"/>
                </a:solidFill>
                <a:hlinkClick r:id="rId2"/>
              </a:rPr>
              <a:t>CLICK HERE  </a:t>
            </a:r>
            <a:r>
              <a:rPr lang="en-US" dirty="0" smtClean="0">
                <a:solidFill>
                  <a:srgbClr val="FF9900"/>
                </a:solidFill>
                <a:hlinkClick r:id="rId2"/>
              </a:rPr>
              <a:t>for Printable Directions and Performance Planning Tools</a:t>
            </a:r>
            <a:endParaRPr lang="en-US" dirty="0">
              <a:solidFill>
                <a:srgbClr val="FF99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" y="6553200"/>
            <a:ext cx="12954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HCM 9.1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A7333-2183-4F60-AA7D-5885BF5F2F8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057400"/>
            <a:ext cx="8763000" cy="1184825"/>
          </a:xfrm>
        </p:spPr>
        <p:txBody>
          <a:bodyPr>
            <a:noAutofit/>
          </a:bodyPr>
          <a:lstStyle/>
          <a:p>
            <a:r>
              <a:rPr lang="en-US" sz="4000" smtClean="0"/>
              <a:t>Creating and Cloning Documents </a:t>
            </a:r>
            <a:endParaRPr lang="en-US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5029200" cy="838200"/>
          </a:xfrm>
        </p:spPr>
        <p:txBody>
          <a:bodyPr/>
          <a:lstStyle/>
          <a:p>
            <a:r>
              <a:rPr lang="en-US" dirty="0" smtClean="0"/>
              <a:t>Creating Documents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1295400"/>
          <a:ext cx="86868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553200"/>
            <a:ext cx="12954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HCM 9.1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A7333-2183-4F60-AA7D-5885BF5F2F8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Picture 33" descr="DBHDD%20blue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" y="152400"/>
            <a:ext cx="5159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04800"/>
            <a:ext cx="4953000" cy="838200"/>
          </a:xfrm>
        </p:spPr>
        <p:txBody>
          <a:bodyPr/>
          <a:lstStyle/>
          <a:p>
            <a:r>
              <a:rPr lang="en-US" dirty="0" smtClean="0"/>
              <a:t>Creating Documents 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1371600"/>
          <a:ext cx="8686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553200"/>
            <a:ext cx="12954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HCM 9.1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A7333-2183-4F60-AA7D-5885BF5F2F8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33" descr="DBHDD%20blue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152400"/>
            <a:ext cx="5159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752600"/>
            <a:ext cx="72390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400" dirty="0" smtClean="0"/>
              <a:t>Create  your  documents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895600"/>
            <a:ext cx="7543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Click Below to Access </a:t>
            </a:r>
            <a:r>
              <a:rPr lang="en-US" b="1" i="1" dirty="0" smtClean="0"/>
              <a:t>Team Georgia </a:t>
            </a:r>
            <a:r>
              <a:rPr lang="en-US" dirty="0" smtClean="0"/>
              <a:t>to Create and Clone ePerformance documents for your employees. </a:t>
            </a:r>
          </a:p>
        </p:txBody>
      </p:sp>
      <p:sp>
        <p:nvSpPr>
          <p:cNvPr id="13316" name="Text Box 7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3048000" y="4572000"/>
            <a:ext cx="29718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tIns="0" bIns="0">
            <a:spAutoFit/>
          </a:bodyPr>
          <a:lstStyle/>
          <a:p>
            <a:r>
              <a:rPr lang="en-US" dirty="0">
                <a:hlinkClick r:id="rId3"/>
              </a:rPr>
              <a:t>Teamworks Self-Serve log in</a:t>
            </a:r>
            <a:endParaRPr lang="en-US" dirty="0"/>
          </a:p>
        </p:txBody>
      </p:sp>
      <p:pic>
        <p:nvPicPr>
          <p:cNvPr id="13317" name="Picture 8" descr="DBHDD%20blu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533400"/>
            <a:ext cx="6572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553200"/>
            <a:ext cx="12954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HCM 9.1 update</a:t>
            </a:r>
            <a:endParaRPr lang="en-US" dirty="0"/>
          </a:p>
        </p:txBody>
      </p:sp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F0B5F1-9960-4F5C-A4F6-D4F3D618FBF9}" type="slidenum">
              <a:rPr lang="en-US"/>
              <a:pPr/>
              <a:t>18</a:t>
            </a:fld>
            <a:endParaRPr lang="en-US"/>
          </a:p>
        </p:txBody>
      </p:sp>
      <p:sp>
        <p:nvSpPr>
          <p:cNvPr id="15363" name="Title 1"/>
          <p:cNvSpPr>
            <a:spLocks noGrp="1"/>
          </p:cNvSpPr>
          <p:nvPr>
            <p:ph type="title" idx="4294967295"/>
          </p:nvPr>
        </p:nvSpPr>
        <p:spPr>
          <a:xfrm>
            <a:off x="1143000" y="685800"/>
            <a:ext cx="7239000" cy="1107996"/>
          </a:xfrm>
        </p:spPr>
        <p:txBody>
          <a:bodyPr wrap="square" lIns="0" tIns="0" rIns="0" bIns="0" anchor="ctr">
            <a:spAutoFit/>
          </a:bodyPr>
          <a:lstStyle/>
          <a:p>
            <a:pPr eaLnBrk="1" hangingPunct="1"/>
            <a:r>
              <a:rPr lang="en-US" sz="7200" dirty="0" smtClean="0">
                <a:solidFill>
                  <a:schemeClr val="tx1"/>
                </a:solidFill>
              </a:rPr>
              <a:t>    Questions</a:t>
            </a:r>
          </a:p>
        </p:txBody>
      </p:sp>
      <p:pic>
        <p:nvPicPr>
          <p:cNvPr id="15364" name="Picture 57" descr="j043485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828800"/>
            <a:ext cx="3276600" cy="266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66800" y="3886200"/>
            <a:ext cx="676045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 smtClean="0"/>
          </a:p>
          <a:p>
            <a:pPr algn="ctr"/>
            <a:r>
              <a:rPr lang="en-US" sz="2800" b="1" dirty="0" smtClean="0"/>
              <a:t>In DBHDD Contact Human Resources or  the ePerformance Help desk at </a:t>
            </a:r>
          </a:p>
          <a:p>
            <a:pPr algn="ctr"/>
            <a:r>
              <a:rPr lang="en-US" sz="2800" b="1" dirty="0" smtClean="0"/>
              <a:t>1-877-318-2772</a:t>
            </a:r>
            <a:r>
              <a:rPr lang="en-US" sz="2800" dirty="0" smtClean="0"/>
              <a:t>  or </a:t>
            </a:r>
            <a:r>
              <a:rPr lang="en-US" sz="2800" dirty="0" smtClean="0">
                <a:hlinkClick r:id="rId4"/>
              </a:rPr>
              <a:t>talentmanagement@spa.ga.gov</a:t>
            </a:r>
            <a:endParaRPr lang="en-U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81000" y="6553200"/>
            <a:ext cx="14478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HCM 9.1 update</a:t>
            </a:r>
            <a:endParaRPr lang="en-US" dirty="0"/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3AD047-412D-479E-B284-907F9873F4B7}" type="slidenum">
              <a:rPr lang="en-US"/>
              <a:pPr/>
              <a:t>2</a:t>
            </a:fld>
            <a:endParaRPr lang="en-US"/>
          </a:p>
        </p:txBody>
      </p:sp>
      <p:sp>
        <p:nvSpPr>
          <p:cNvPr id="4099" name="Title 1"/>
          <p:cNvSpPr>
            <a:spLocks noGrp="1"/>
          </p:cNvSpPr>
          <p:nvPr>
            <p:ph type="title" idx="4294967295"/>
          </p:nvPr>
        </p:nvSpPr>
        <p:spPr>
          <a:xfrm>
            <a:off x="2781300" y="533400"/>
            <a:ext cx="6362700" cy="1096963"/>
          </a:xfrm>
        </p:spPr>
        <p:txBody>
          <a:bodyPr lIns="0" tIns="0" rIns="0" bIns="0" anchor="ctr">
            <a:spAutoFit/>
          </a:bodyPr>
          <a:lstStyle/>
          <a:p>
            <a:pPr eaLnBrk="1" hangingPunct="1"/>
            <a:r>
              <a:rPr lang="en-US" sz="7200" dirty="0" smtClean="0">
                <a:solidFill>
                  <a:schemeClr val="tx1"/>
                </a:solidFill>
              </a:rPr>
              <a:t>Requirement</a:t>
            </a:r>
          </a:p>
        </p:txBody>
      </p:sp>
      <p:sp>
        <p:nvSpPr>
          <p:cNvPr id="4100" name="Content Placeholder 2"/>
          <p:cNvSpPr>
            <a:spLocks noGrp="1"/>
          </p:cNvSpPr>
          <p:nvPr>
            <p:ph idx="4294967295"/>
          </p:nvPr>
        </p:nvSpPr>
        <p:spPr>
          <a:xfrm>
            <a:off x="841375" y="1828800"/>
            <a:ext cx="8302625" cy="1768475"/>
          </a:xfrm>
        </p:spPr>
        <p:txBody>
          <a:bodyPr lIns="0" tIns="0" rIns="0" bIns="0">
            <a:spAutoFit/>
          </a:bodyPr>
          <a:lstStyle/>
          <a:p>
            <a:pPr marL="282575" indent="-282575" defTabSz="939800"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sz="3600" b="1" dirty="0" smtClean="0"/>
              <a:t>State Personnel Board Rule 14</a:t>
            </a:r>
          </a:p>
          <a:p>
            <a:pPr marL="282575" indent="-282575" defTabSz="939800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dirty="0" smtClean="0"/>
              <a:t>478-1-.14</a:t>
            </a:r>
          </a:p>
          <a:p>
            <a:pPr marL="654050" lvl="1" indent="-263525" defTabSz="939800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dirty="0" smtClean="0"/>
              <a:t>Performance Management</a:t>
            </a:r>
          </a:p>
        </p:txBody>
      </p:sp>
      <p:pic>
        <p:nvPicPr>
          <p:cNvPr id="4101" name="Picture 3"/>
          <p:cNvPicPr>
            <a:picLocks noChangeAspect="1"/>
          </p:cNvPicPr>
          <p:nvPr/>
        </p:nvPicPr>
        <p:blipFill>
          <a:blip r:embed="rId3" cstate="print"/>
          <a:srcRect l="18520" t="21333" r="62962" b="9599"/>
          <a:stretch>
            <a:fillRect/>
          </a:stretch>
        </p:blipFill>
        <p:spPr bwMode="auto">
          <a:xfrm>
            <a:off x="5638800" y="2971800"/>
            <a:ext cx="2744788" cy="3521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102" name="Picture 4"/>
          <p:cNvPicPr>
            <a:picLocks noChangeAspect="1"/>
          </p:cNvPicPr>
          <p:nvPr/>
        </p:nvPicPr>
        <p:blipFill>
          <a:blip r:embed="rId3" cstate="print"/>
          <a:srcRect l="18520" t="21333" r="62962" b="9599"/>
          <a:stretch>
            <a:fillRect/>
          </a:stretch>
        </p:blipFill>
        <p:spPr bwMode="auto">
          <a:xfrm>
            <a:off x="5867400" y="3124200"/>
            <a:ext cx="2744788" cy="3521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103" name="Picture 5"/>
          <p:cNvPicPr>
            <a:picLocks noChangeAspect="1"/>
          </p:cNvPicPr>
          <p:nvPr/>
        </p:nvPicPr>
        <p:blipFill>
          <a:blip r:embed="rId3" cstate="print"/>
          <a:srcRect l="18520" t="21333" r="62962" b="9599"/>
          <a:stretch>
            <a:fillRect/>
          </a:stretch>
        </p:blipFill>
        <p:spPr bwMode="auto">
          <a:xfrm>
            <a:off x="6096000" y="3276600"/>
            <a:ext cx="267335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104" name="Picture 7" descr="DBHDD%20blu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81000"/>
            <a:ext cx="650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990600" y="4343400"/>
            <a:ext cx="4114800" cy="11079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tIns="0" bIns="0">
            <a:spAutoFit/>
          </a:bodyPr>
          <a:lstStyle/>
          <a:p>
            <a:r>
              <a:rPr lang="en-US" sz="2400" b="1" dirty="0" smtClean="0">
                <a:hlinkClick r:id="rId5"/>
              </a:rPr>
              <a:t>CLICK HERE </a:t>
            </a:r>
            <a:r>
              <a:rPr lang="en-US" sz="2400" dirty="0" smtClean="0">
                <a:hlinkClick r:id="rId5"/>
              </a:rPr>
              <a:t>to read the</a:t>
            </a:r>
          </a:p>
          <a:p>
            <a:r>
              <a:rPr lang="en-US" sz="2400" dirty="0" smtClean="0">
                <a:hlinkClick r:id="rId5"/>
              </a:rPr>
              <a:t>SPB Rule on Performance Management</a:t>
            </a:r>
            <a:endParaRPr 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57200" y="6553200"/>
            <a:ext cx="1295400" cy="304800"/>
          </a:xfrm>
        </p:spPr>
        <p:txBody>
          <a:bodyPr/>
          <a:lstStyle/>
          <a:p>
            <a:pPr>
              <a:defRPr/>
            </a:pPr>
            <a:r>
              <a:rPr lang="en-US" smtClean="0"/>
              <a:t>HCM 9.1 update</a:t>
            </a:r>
            <a:endParaRPr lang="en-US"/>
          </a:p>
        </p:txBody>
      </p:sp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F20AA7-3317-44E3-919D-E10052F5E45D}" type="slidenum">
              <a:rPr lang="en-US"/>
              <a:pPr/>
              <a:t>3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124200" y="762000"/>
            <a:ext cx="3276600" cy="685800"/>
          </a:xfrm>
          <a:prstGeom prst="rect">
            <a:avLst/>
          </a:prstGeom>
          <a:effectLst/>
        </p:spPr>
        <p:txBody>
          <a:bodyPr/>
          <a:lstStyle/>
          <a:p>
            <a:pPr defTabSz="939800">
              <a:lnSpc>
                <a:spcPct val="90000"/>
              </a:lnSpc>
              <a:defRPr/>
            </a:pPr>
            <a:r>
              <a:rPr lang="en-US" sz="4000" kern="0" cap="all" dirty="0" smtClean="0">
                <a:latin typeface="+mj-lt"/>
                <a:ea typeface="+mj-ea"/>
                <a:cs typeface="+mj-cs"/>
              </a:rPr>
              <a:t>Resources </a:t>
            </a:r>
            <a:endParaRPr lang="en-US" sz="4000" kern="0" cap="all" dirty="0"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828800"/>
            <a:ext cx="8150225" cy="1981200"/>
          </a:xfrm>
          <a:prstGeom prst="rect">
            <a:avLst/>
          </a:prstGeom>
        </p:spPr>
        <p:txBody>
          <a:bodyPr/>
          <a:lstStyle/>
          <a:p>
            <a:pPr marL="282575" indent="-282575" defTabSz="939800"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en-US" sz="2800" b="1" kern="0" dirty="0" smtClean="0">
                <a:latin typeface="+mn-lt"/>
              </a:rPr>
              <a:t>   ePerformance materials </a:t>
            </a:r>
            <a:r>
              <a:rPr lang="en-US" sz="2800" b="1" kern="0" dirty="0">
                <a:latin typeface="+mn-lt"/>
              </a:rPr>
              <a:t>and information </a:t>
            </a:r>
            <a:r>
              <a:rPr lang="en-US" sz="2800" b="1" kern="0" dirty="0" smtClean="0">
                <a:latin typeface="+mn-lt"/>
              </a:rPr>
              <a:t>can </a:t>
            </a:r>
            <a:r>
              <a:rPr lang="en-US" sz="2800" b="1" kern="0" dirty="0">
                <a:latin typeface="+mn-lt"/>
              </a:rPr>
              <a:t>be found on the SPA web site </a:t>
            </a:r>
            <a:r>
              <a:rPr lang="en-US" sz="2800" b="1" kern="0" dirty="0" smtClean="0">
                <a:latin typeface="+mn-lt"/>
              </a:rPr>
              <a:t>at  </a:t>
            </a:r>
            <a:r>
              <a:rPr lang="en-US" sz="2800" b="1" kern="0" dirty="0" smtClean="0">
                <a:solidFill>
                  <a:srgbClr val="CC3300"/>
                </a:solidFill>
                <a:latin typeface="+mn-lt"/>
                <a:hlinkClick r:id="rId3"/>
              </a:rPr>
              <a:t>http://www.spa.ga.gov/employees/perfMgmtProcess.asp</a:t>
            </a:r>
            <a:endParaRPr lang="en-US" sz="2800" b="1" kern="0" dirty="0">
              <a:solidFill>
                <a:srgbClr val="CC3300"/>
              </a:solidFill>
              <a:latin typeface="+mn-lt"/>
            </a:endParaRPr>
          </a:p>
          <a:p>
            <a:pPr marL="282575" indent="-282575" defTabSz="939800">
              <a:buClr>
                <a:srgbClr val="FF9900"/>
              </a:buClr>
              <a:defRPr/>
            </a:pPr>
            <a:endParaRPr lang="en-US" sz="2800" kern="0" dirty="0">
              <a:latin typeface="+mn-lt"/>
            </a:endParaRPr>
          </a:p>
        </p:txBody>
      </p:sp>
      <p:pic>
        <p:nvPicPr>
          <p:cNvPr id="5125" name="Picture 2"/>
          <p:cNvPicPr>
            <a:picLocks noChangeAspect="1" noChangeArrowheads="1"/>
          </p:cNvPicPr>
          <p:nvPr/>
        </p:nvPicPr>
        <p:blipFill>
          <a:blip r:embed="rId4" cstate="print"/>
          <a:srcRect l="5927" r="49629" b="33067"/>
          <a:stretch>
            <a:fillRect/>
          </a:stretch>
        </p:blipFill>
        <p:spPr bwMode="auto">
          <a:xfrm>
            <a:off x="6629400" y="3505200"/>
            <a:ext cx="1752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5" descr="DBHDD%20blue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381000"/>
            <a:ext cx="660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81000" y="4343400"/>
            <a:ext cx="6477000" cy="1292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tIns="0" bIns="0">
            <a:spAutoFit/>
          </a:bodyPr>
          <a:lstStyle/>
          <a:p>
            <a:r>
              <a:rPr lang="en-US" sz="2800" b="1" dirty="0">
                <a:latin typeface="Arial" charset="0"/>
              </a:rPr>
              <a:t>User Productivity Kits </a:t>
            </a:r>
            <a:r>
              <a:rPr lang="en-US" sz="2800" b="1" dirty="0" smtClean="0">
                <a:latin typeface="Arial" charset="0"/>
              </a:rPr>
              <a:t>(tutorials) are  </a:t>
            </a:r>
            <a:r>
              <a:rPr lang="en-US" sz="2800" b="1" dirty="0">
                <a:latin typeface="Arial" charset="0"/>
              </a:rPr>
              <a:t>found </a:t>
            </a:r>
            <a:r>
              <a:rPr lang="en-US" sz="2800" b="1" dirty="0" smtClean="0"/>
              <a:t>under </a:t>
            </a:r>
            <a:r>
              <a:rPr lang="en-US" sz="2800" b="1" i="1" dirty="0" smtClean="0"/>
              <a:t>Module 12 e-performance</a:t>
            </a:r>
          </a:p>
          <a:p>
            <a:r>
              <a:rPr lang="en-US" sz="2800" b="1" dirty="0" smtClean="0">
                <a:latin typeface="Arial" charset="0"/>
              </a:rPr>
              <a:t>at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990600" y="5181600"/>
            <a:ext cx="60198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tIns="0" bIns="0">
            <a:spAutoFit/>
          </a:bodyPr>
          <a:lstStyle/>
          <a:p>
            <a:r>
              <a:rPr lang="en-US" sz="2800" b="1" dirty="0">
                <a:hlinkClick r:id="rId6"/>
              </a:rPr>
              <a:t>http://</a:t>
            </a:r>
            <a:r>
              <a:rPr lang="en-US" sz="2800" b="1" dirty="0" smtClean="0">
                <a:hlinkClick r:id="rId6"/>
              </a:rPr>
              <a:t>route88upk.state.ga.us/toc.html</a:t>
            </a:r>
            <a:endParaRPr lang="en-US" sz="28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492875"/>
            <a:ext cx="1295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HCM 9.1 update</a:t>
            </a:r>
            <a:endParaRPr lang="en-US" dirty="0"/>
          </a:p>
        </p:txBody>
      </p:sp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53323A-0867-4A51-8FEC-7D68F9A517ED}" type="slidenum">
              <a:rPr lang="en-US"/>
              <a:pPr/>
              <a:t>4</a:t>
            </a:fld>
            <a:endParaRPr lang="en-US"/>
          </a:p>
        </p:txBody>
      </p:sp>
      <p:sp>
        <p:nvSpPr>
          <p:cNvPr id="6147" name="Title 1"/>
          <p:cNvSpPr>
            <a:spLocks noGrp="1"/>
          </p:cNvSpPr>
          <p:nvPr>
            <p:ph type="title" idx="4294967295"/>
          </p:nvPr>
        </p:nvSpPr>
        <p:spPr>
          <a:xfrm>
            <a:off x="381000" y="1524000"/>
            <a:ext cx="3657600" cy="923925"/>
          </a:xfrm>
        </p:spPr>
        <p:txBody>
          <a:bodyPr wrap="square" lIns="0" tIns="0" rIns="0" bIns="0" anchor="ctr">
            <a:spAutoFit/>
          </a:bodyPr>
          <a:lstStyle/>
          <a:p>
            <a:pPr eaLnBrk="1" hangingPunct="1"/>
            <a:r>
              <a:rPr lang="en-US" sz="6000" dirty="0" smtClean="0">
                <a:solidFill>
                  <a:schemeClr val="tx1"/>
                </a:solidFill>
              </a:rPr>
              <a:t>Purpose</a:t>
            </a:r>
          </a:p>
        </p:txBody>
      </p:sp>
      <p:sp>
        <p:nvSpPr>
          <p:cNvPr id="6148" name="Content Placeholder 2"/>
          <p:cNvSpPr>
            <a:spLocks noGrp="1"/>
          </p:cNvSpPr>
          <p:nvPr>
            <p:ph idx="4294967295"/>
          </p:nvPr>
        </p:nvSpPr>
        <p:spPr>
          <a:xfrm>
            <a:off x="3886200" y="304800"/>
            <a:ext cx="4800600" cy="6261100"/>
          </a:xfrm>
        </p:spPr>
        <p:txBody>
          <a:bodyPr wrap="square" lIns="0" tIns="0" rIns="0" bIns="0">
            <a:spAutoFit/>
          </a:bodyPr>
          <a:lstStyle/>
          <a:p>
            <a:pPr marL="349250" indent="-349250" defTabSz="939800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3600" dirty="0" smtClean="0"/>
              <a:t>   </a:t>
            </a:r>
            <a:r>
              <a:rPr lang="en-US" sz="2800" dirty="0" smtClean="0"/>
              <a:t>Performance management is not intended as a once-a-year planning and evaluation session – it is, by design, intended to be a deliberate year-round process during which an employee executes their performance plan; and the manager manages by providing ongoing coaching and development toward successfully meeting the goals of the plan.</a:t>
            </a:r>
          </a:p>
        </p:txBody>
      </p:sp>
      <p:pic>
        <p:nvPicPr>
          <p:cNvPr id="6149" name="Picture 4" descr="DBHDD%20blu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588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urved Right Arrow 6"/>
          <p:cNvSpPr/>
          <p:nvPr/>
        </p:nvSpPr>
        <p:spPr>
          <a:xfrm>
            <a:off x="762000" y="3200400"/>
            <a:ext cx="883920" cy="1600200"/>
          </a:xfrm>
          <a:prstGeom prst="curvedRight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Up Arrow 8"/>
          <p:cNvSpPr/>
          <p:nvPr/>
        </p:nvSpPr>
        <p:spPr>
          <a:xfrm rot="16200000">
            <a:off x="1524000" y="3505200"/>
            <a:ext cx="1600200" cy="838200"/>
          </a:xfrm>
          <a:prstGeom prst="curvedUp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457200" y="6553200"/>
            <a:ext cx="12192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HCM 9.1 update</a:t>
            </a:r>
            <a:endParaRPr lang="en-US" dirty="0"/>
          </a:p>
        </p:txBody>
      </p:sp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110FA0-B9EC-43FF-9358-F66BB51209CF}" type="slidenum">
              <a:rPr lang="en-US"/>
              <a:pPr/>
              <a:t>5</a:t>
            </a:fld>
            <a:endParaRPr lang="en-US"/>
          </a:p>
        </p:txBody>
      </p:sp>
      <p:sp>
        <p:nvSpPr>
          <p:cNvPr id="7187" name="Title 1"/>
          <p:cNvSpPr>
            <a:spLocks noGrp="1"/>
          </p:cNvSpPr>
          <p:nvPr>
            <p:ph type="title" idx="4294967295"/>
          </p:nvPr>
        </p:nvSpPr>
        <p:spPr>
          <a:xfrm>
            <a:off x="1752600" y="381000"/>
            <a:ext cx="4267200" cy="731838"/>
          </a:xfrm>
        </p:spPr>
        <p:txBody>
          <a:bodyPr wrap="square" lIns="0" tIns="0" rIns="0" bIns="0" anchor="ctr">
            <a:spAutoFit/>
          </a:bodyPr>
          <a:lstStyle/>
          <a:p>
            <a:pPr eaLnBrk="1" hangingPunct="1"/>
            <a:r>
              <a:rPr lang="en-US" sz="4800" b="1" dirty="0" smtClean="0">
                <a:solidFill>
                  <a:schemeClr val="tx1"/>
                </a:solidFill>
              </a:rPr>
              <a:t>The 4 Phases</a:t>
            </a: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76200" y="1223963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2000" b="1">
              <a:latin typeface="Arial" charset="0"/>
            </a:endParaRP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533400" y="2286000"/>
            <a:ext cx="16764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9538" indent="-109538" eaLnBrk="1" hangingPunct="1">
              <a:spcBef>
                <a:spcPct val="50000"/>
              </a:spcBef>
              <a:buFontTx/>
              <a:buChar char="•"/>
            </a:pPr>
            <a:r>
              <a:rPr lang="en-US" sz="1000" b="1">
                <a:latin typeface="Arial" charset="0"/>
              </a:rPr>
              <a:t>Competencies</a:t>
            </a:r>
          </a:p>
          <a:p>
            <a:pPr marL="109538" indent="-109538" eaLnBrk="1" hangingPunct="1">
              <a:spcBef>
                <a:spcPct val="50000"/>
              </a:spcBef>
              <a:buFontTx/>
              <a:buChar char="•"/>
            </a:pPr>
            <a:r>
              <a:rPr lang="en-US" sz="1000" b="1">
                <a:latin typeface="Arial" charset="0"/>
              </a:rPr>
              <a:t>Goals</a:t>
            </a:r>
          </a:p>
          <a:p>
            <a:pPr marL="109538" indent="-109538" eaLnBrk="1" hangingPunct="1">
              <a:spcBef>
                <a:spcPct val="50000"/>
              </a:spcBef>
              <a:buFontTx/>
              <a:buChar char="•"/>
            </a:pPr>
            <a:r>
              <a:rPr lang="en-US" sz="1000" b="1">
                <a:latin typeface="Arial" charset="0"/>
              </a:rPr>
              <a:t>Responsibilities</a:t>
            </a:r>
          </a:p>
          <a:p>
            <a:pPr marL="109538" indent="-109538" eaLnBrk="1" hangingPunct="1">
              <a:spcBef>
                <a:spcPct val="50000"/>
              </a:spcBef>
              <a:buFontTx/>
              <a:buChar char="•"/>
            </a:pPr>
            <a:r>
              <a:rPr lang="en-US" sz="1000" b="1">
                <a:latin typeface="Arial" charset="0"/>
              </a:rPr>
              <a:t>Individual Development Plan </a:t>
            </a: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762000" y="5181600"/>
            <a:ext cx="160020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9538" indent="-109538" eaLnBrk="1" hangingPunct="1">
              <a:spcBef>
                <a:spcPct val="50000"/>
              </a:spcBef>
              <a:buFontTx/>
              <a:buChar char="•"/>
            </a:pPr>
            <a:r>
              <a:rPr lang="en-US" sz="1000" b="1">
                <a:latin typeface="Arial" charset="0"/>
              </a:rPr>
              <a:t>Flexibility</a:t>
            </a:r>
          </a:p>
          <a:p>
            <a:pPr marL="109538" indent="-109538" eaLnBrk="1" hangingPunct="1">
              <a:spcBef>
                <a:spcPct val="50000"/>
              </a:spcBef>
              <a:buFontTx/>
              <a:buChar char="•"/>
            </a:pPr>
            <a:r>
              <a:rPr lang="en-US" sz="1000" b="1">
                <a:latin typeface="Arial" charset="0"/>
              </a:rPr>
              <a:t>Achievement</a:t>
            </a:r>
          </a:p>
          <a:p>
            <a:pPr marL="109538" indent="-109538" eaLnBrk="1" hangingPunct="1">
              <a:spcBef>
                <a:spcPct val="50000"/>
              </a:spcBef>
              <a:buFontTx/>
              <a:buChar char="•"/>
            </a:pPr>
            <a:r>
              <a:rPr lang="en-US" sz="1000" b="1">
                <a:latin typeface="Arial" charset="0"/>
              </a:rPr>
              <a:t>Personal Growth</a:t>
            </a:r>
          </a:p>
          <a:p>
            <a:pPr marL="109538" indent="-109538" eaLnBrk="1" hangingPunct="1">
              <a:spcBef>
                <a:spcPct val="50000"/>
              </a:spcBef>
              <a:buFontTx/>
              <a:buChar char="•"/>
            </a:pPr>
            <a:r>
              <a:rPr lang="en-US" sz="1000" b="1">
                <a:latin typeface="Arial" charset="0"/>
              </a:rPr>
              <a:t>Challenging Work</a:t>
            </a:r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7086600" y="5105400"/>
            <a:ext cx="175260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9538" indent="-109538" eaLnBrk="1" hangingPunct="1">
              <a:spcBef>
                <a:spcPct val="50000"/>
              </a:spcBef>
              <a:buFontTx/>
              <a:buChar char="•"/>
            </a:pPr>
            <a:r>
              <a:rPr lang="en-US" sz="1000" b="1" dirty="0">
                <a:latin typeface="Arial" charset="0"/>
              </a:rPr>
              <a:t>Review Documentation</a:t>
            </a:r>
          </a:p>
          <a:p>
            <a:pPr marL="109538" indent="-109538" eaLnBrk="1" hangingPunct="1">
              <a:spcBef>
                <a:spcPct val="50000"/>
              </a:spcBef>
              <a:buFontTx/>
              <a:buChar char="•"/>
            </a:pPr>
            <a:r>
              <a:rPr lang="en-US" sz="1000" b="1" dirty="0">
                <a:latin typeface="Arial" charset="0"/>
              </a:rPr>
              <a:t>5-Point Rating Scale</a:t>
            </a:r>
          </a:p>
          <a:p>
            <a:pPr marL="109538" indent="-109538" eaLnBrk="1" hangingPunct="1">
              <a:spcBef>
                <a:spcPct val="50000"/>
              </a:spcBef>
              <a:buFontTx/>
              <a:buChar char="•"/>
            </a:pPr>
            <a:r>
              <a:rPr lang="en-US" sz="1000" b="1" dirty="0">
                <a:latin typeface="Arial" charset="0"/>
              </a:rPr>
              <a:t>Management Approval</a:t>
            </a:r>
          </a:p>
          <a:p>
            <a:pPr marL="109538" indent="-109538" eaLnBrk="1" hangingPunct="1">
              <a:spcBef>
                <a:spcPct val="50000"/>
              </a:spcBef>
              <a:buFontTx/>
              <a:buChar char="•"/>
            </a:pPr>
            <a:r>
              <a:rPr lang="en-US" sz="1000" b="1" dirty="0">
                <a:latin typeface="Arial" charset="0"/>
              </a:rPr>
              <a:t>Annual Meeting</a:t>
            </a:r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7391400" y="2362200"/>
            <a:ext cx="1447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9538" indent="-109538" eaLnBrk="1" hangingPunct="1">
              <a:spcBef>
                <a:spcPct val="50000"/>
              </a:spcBef>
              <a:buFontTx/>
              <a:buChar char="•"/>
            </a:pPr>
            <a:r>
              <a:rPr lang="en-US" sz="1000" b="1">
                <a:latin typeface="Arial" charset="0"/>
              </a:rPr>
              <a:t>Observation</a:t>
            </a:r>
          </a:p>
          <a:p>
            <a:pPr marL="109538" indent="-109538" eaLnBrk="1" hangingPunct="1">
              <a:spcBef>
                <a:spcPct val="50000"/>
              </a:spcBef>
              <a:buFontTx/>
              <a:buChar char="•"/>
            </a:pPr>
            <a:r>
              <a:rPr lang="en-US" sz="1000" b="1">
                <a:latin typeface="Arial" charset="0"/>
              </a:rPr>
              <a:t>2-Way Feedback</a:t>
            </a:r>
          </a:p>
          <a:p>
            <a:pPr marL="109538" indent="-109538" eaLnBrk="1" hangingPunct="1">
              <a:spcBef>
                <a:spcPct val="50000"/>
              </a:spcBef>
              <a:buFontTx/>
              <a:buChar char="•"/>
            </a:pPr>
            <a:r>
              <a:rPr lang="en-US" sz="1000" b="1">
                <a:latin typeface="Arial" charset="0"/>
              </a:rPr>
              <a:t>Documentation</a:t>
            </a:r>
          </a:p>
          <a:p>
            <a:pPr marL="109538" indent="-109538" eaLnBrk="1" hangingPunct="1">
              <a:spcBef>
                <a:spcPct val="50000"/>
              </a:spcBef>
              <a:buFontTx/>
              <a:buChar char="•"/>
            </a:pPr>
            <a:r>
              <a:rPr lang="en-US" sz="1000" b="1">
                <a:latin typeface="Arial" charset="0"/>
              </a:rPr>
              <a:t>Ongoing Development</a:t>
            </a:r>
          </a:p>
          <a:p>
            <a:pPr marL="109538" indent="-109538" eaLnBrk="1" hangingPunct="1">
              <a:spcBef>
                <a:spcPct val="50000"/>
              </a:spcBef>
            </a:pPr>
            <a:endParaRPr lang="en-US" sz="1000" b="1">
              <a:latin typeface="Arial" charset="0"/>
            </a:endParaRPr>
          </a:p>
        </p:txBody>
      </p:sp>
      <p:sp>
        <p:nvSpPr>
          <p:cNvPr id="7176" name="Oval 11"/>
          <p:cNvSpPr>
            <a:spLocks noChangeArrowheads="1"/>
          </p:cNvSpPr>
          <p:nvPr/>
        </p:nvSpPr>
        <p:spPr bwMode="auto">
          <a:xfrm>
            <a:off x="2362200" y="2438400"/>
            <a:ext cx="4343400" cy="3429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400" b="1"/>
          </a:p>
        </p:txBody>
      </p:sp>
      <p:sp>
        <p:nvSpPr>
          <p:cNvPr id="7177" name="Oval 12"/>
          <p:cNvSpPr>
            <a:spLocks noChangeArrowheads="1"/>
          </p:cNvSpPr>
          <p:nvPr/>
        </p:nvSpPr>
        <p:spPr bwMode="auto">
          <a:xfrm>
            <a:off x="2667000" y="2819400"/>
            <a:ext cx="3482975" cy="259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400" b="1"/>
          </a:p>
        </p:txBody>
      </p:sp>
      <p:sp>
        <p:nvSpPr>
          <p:cNvPr id="7178" name="Oval 14"/>
          <p:cNvSpPr>
            <a:spLocks noChangeArrowheads="1"/>
          </p:cNvSpPr>
          <p:nvPr/>
        </p:nvSpPr>
        <p:spPr bwMode="auto">
          <a:xfrm>
            <a:off x="4876800" y="3962400"/>
            <a:ext cx="2438400" cy="1828800"/>
          </a:xfrm>
          <a:prstGeom prst="ellipse">
            <a:avLst/>
          </a:prstGeom>
          <a:solidFill>
            <a:srgbClr val="FFCC66"/>
          </a:solidFill>
          <a:ln w="0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 b="1" dirty="0" smtClean="0">
                <a:latin typeface="Arial Black" pitchFamily="34" charset="0"/>
              </a:rPr>
              <a:t>3</a:t>
            </a:r>
          </a:p>
          <a:p>
            <a:pPr algn="ctr" eaLnBrk="1" hangingPunct="1"/>
            <a:r>
              <a:rPr lang="en-US" sz="1600" b="1" dirty="0" smtClean="0">
                <a:latin typeface="Arial Black" pitchFamily="34" charset="0"/>
              </a:rPr>
              <a:t>Performance</a:t>
            </a:r>
            <a:endParaRPr lang="en-US" sz="1600" b="1" dirty="0">
              <a:latin typeface="Arial Black" pitchFamily="34" charset="0"/>
            </a:endParaRPr>
          </a:p>
          <a:p>
            <a:pPr algn="ctr" eaLnBrk="1" hangingPunct="1"/>
            <a:r>
              <a:rPr lang="en-US" sz="1600" b="1" dirty="0">
                <a:latin typeface="Arial Black" pitchFamily="34" charset="0"/>
              </a:rPr>
              <a:t>Evaluation</a:t>
            </a:r>
          </a:p>
          <a:p>
            <a:pPr algn="ctr" eaLnBrk="1" hangingPunct="1"/>
            <a:r>
              <a:rPr lang="en-US" sz="1200" b="1" dirty="0">
                <a:latin typeface="Arial" charset="0"/>
              </a:rPr>
              <a:t>Measure</a:t>
            </a:r>
          </a:p>
          <a:p>
            <a:pPr algn="ctr" eaLnBrk="1" hangingPunct="1"/>
            <a:r>
              <a:rPr lang="en-US" sz="1200" b="1" dirty="0">
                <a:latin typeface="Arial" charset="0"/>
              </a:rPr>
              <a:t>Desired Results</a:t>
            </a:r>
            <a:endParaRPr lang="en-US" sz="1400" b="1" dirty="0">
              <a:latin typeface="Arial" charset="0"/>
            </a:endParaRPr>
          </a:p>
          <a:p>
            <a:pPr algn="ctr" eaLnBrk="1" hangingPunct="1"/>
            <a:endParaRPr lang="en-US" sz="1400" b="1" dirty="0">
              <a:latin typeface="Arial" charset="0"/>
            </a:endParaRPr>
          </a:p>
        </p:txBody>
      </p:sp>
      <p:sp>
        <p:nvSpPr>
          <p:cNvPr id="7179" name="Oval 15"/>
          <p:cNvSpPr>
            <a:spLocks noChangeArrowheads="1"/>
          </p:cNvSpPr>
          <p:nvPr/>
        </p:nvSpPr>
        <p:spPr bwMode="auto">
          <a:xfrm>
            <a:off x="1905000" y="3886200"/>
            <a:ext cx="2438400" cy="1981200"/>
          </a:xfrm>
          <a:prstGeom prst="ellipse">
            <a:avLst/>
          </a:prstGeom>
          <a:solidFill>
            <a:srgbClr val="66FFCC"/>
          </a:solidFill>
          <a:ln w="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 b="1" dirty="0" smtClean="0">
                <a:latin typeface="Arial Black" pitchFamily="34" charset="0"/>
              </a:rPr>
              <a:t>4</a:t>
            </a:r>
          </a:p>
          <a:p>
            <a:pPr algn="ctr" eaLnBrk="1" hangingPunct="1"/>
            <a:r>
              <a:rPr lang="en-US" sz="1600" b="1" dirty="0" smtClean="0">
                <a:latin typeface="Arial Black" pitchFamily="34" charset="0"/>
              </a:rPr>
              <a:t>Performance</a:t>
            </a:r>
            <a:endParaRPr lang="en-US" sz="1600" b="1" dirty="0">
              <a:latin typeface="Arial Black" pitchFamily="34" charset="0"/>
            </a:endParaRPr>
          </a:p>
          <a:p>
            <a:pPr algn="ctr" eaLnBrk="1" hangingPunct="1"/>
            <a:r>
              <a:rPr lang="en-US" sz="1600" b="1" dirty="0">
                <a:latin typeface="Arial Black" pitchFamily="34" charset="0"/>
              </a:rPr>
              <a:t>Recognition</a:t>
            </a:r>
          </a:p>
          <a:p>
            <a:pPr algn="ctr" eaLnBrk="1" hangingPunct="1"/>
            <a:r>
              <a:rPr lang="en-US" sz="1200" b="1" dirty="0">
                <a:latin typeface="Arial" charset="0"/>
              </a:rPr>
              <a:t>Acknowledge</a:t>
            </a:r>
          </a:p>
          <a:p>
            <a:pPr algn="ctr" eaLnBrk="1" hangingPunct="1"/>
            <a:r>
              <a:rPr lang="en-US" sz="1200" b="1" dirty="0">
                <a:latin typeface="Arial" charset="0"/>
              </a:rPr>
              <a:t>Results</a:t>
            </a:r>
          </a:p>
        </p:txBody>
      </p:sp>
      <p:sp>
        <p:nvSpPr>
          <p:cNvPr id="7180" name="Oval 17"/>
          <p:cNvSpPr>
            <a:spLocks noChangeAspect="1" noChangeArrowheads="1"/>
          </p:cNvSpPr>
          <p:nvPr/>
        </p:nvSpPr>
        <p:spPr bwMode="auto">
          <a:xfrm>
            <a:off x="4953000" y="1752600"/>
            <a:ext cx="2438400" cy="1849437"/>
          </a:xfrm>
          <a:prstGeom prst="ellipse">
            <a:avLst/>
          </a:prstGeom>
          <a:solidFill>
            <a:srgbClr val="00CC99"/>
          </a:solidFill>
          <a:ln w="0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 b="1" dirty="0" smtClean="0">
                <a:latin typeface="Arial Black" pitchFamily="34" charset="0"/>
              </a:rPr>
              <a:t>2</a:t>
            </a:r>
          </a:p>
          <a:p>
            <a:pPr algn="ctr" eaLnBrk="1" hangingPunct="1"/>
            <a:r>
              <a:rPr lang="en-US" sz="1600" b="1" dirty="0" smtClean="0">
                <a:latin typeface="Arial Black" pitchFamily="34" charset="0"/>
              </a:rPr>
              <a:t>Performance</a:t>
            </a:r>
            <a:endParaRPr lang="en-US" sz="1600" b="1" dirty="0">
              <a:latin typeface="Arial Black" pitchFamily="34" charset="0"/>
            </a:endParaRPr>
          </a:p>
          <a:p>
            <a:pPr algn="ctr" eaLnBrk="1" hangingPunct="1"/>
            <a:r>
              <a:rPr lang="en-US" sz="1600" b="1" dirty="0">
                <a:latin typeface="Arial Black" pitchFamily="34" charset="0"/>
              </a:rPr>
              <a:t>Coaching</a:t>
            </a:r>
          </a:p>
          <a:p>
            <a:pPr algn="ctr" eaLnBrk="1" hangingPunct="1"/>
            <a:r>
              <a:rPr lang="en-US" sz="1200" b="1" dirty="0">
                <a:latin typeface="Arial" charset="0"/>
              </a:rPr>
              <a:t>Create</a:t>
            </a:r>
          </a:p>
          <a:p>
            <a:pPr algn="ctr" eaLnBrk="1" hangingPunct="1"/>
            <a:r>
              <a:rPr lang="en-US" sz="1200" b="1" dirty="0">
                <a:latin typeface="Arial" charset="0"/>
              </a:rPr>
              <a:t>Desired Results</a:t>
            </a:r>
            <a:endParaRPr lang="en-US" sz="1400" b="1" dirty="0">
              <a:latin typeface="Arial" charset="0"/>
            </a:endParaRPr>
          </a:p>
          <a:p>
            <a:pPr algn="ctr" eaLnBrk="1" hangingPunct="1"/>
            <a:endParaRPr lang="en-US" sz="1600" b="1" dirty="0">
              <a:latin typeface="Arial" charset="0"/>
            </a:endParaRPr>
          </a:p>
        </p:txBody>
      </p:sp>
      <p:sp>
        <p:nvSpPr>
          <p:cNvPr id="7181" name="Oval 19"/>
          <p:cNvSpPr>
            <a:spLocks noChangeArrowheads="1"/>
          </p:cNvSpPr>
          <p:nvPr/>
        </p:nvSpPr>
        <p:spPr bwMode="auto">
          <a:xfrm>
            <a:off x="1752600" y="1828800"/>
            <a:ext cx="2438400" cy="1828800"/>
          </a:xfrm>
          <a:prstGeom prst="ellipse">
            <a:avLst/>
          </a:prstGeom>
          <a:solidFill>
            <a:srgbClr val="FF9900"/>
          </a:solidFill>
          <a:ln w="0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 b="1" dirty="0" smtClean="0">
                <a:latin typeface="Arial Black" pitchFamily="34" charset="0"/>
              </a:rPr>
              <a:t>1</a:t>
            </a:r>
          </a:p>
          <a:p>
            <a:pPr algn="ctr" eaLnBrk="1" hangingPunct="1"/>
            <a:r>
              <a:rPr lang="en-US" sz="1600" b="1" dirty="0" smtClean="0">
                <a:latin typeface="Arial Black" pitchFamily="34" charset="0"/>
              </a:rPr>
              <a:t>Performance</a:t>
            </a:r>
            <a:endParaRPr lang="en-US" sz="1600" b="1" dirty="0">
              <a:latin typeface="Arial Black" pitchFamily="34" charset="0"/>
            </a:endParaRPr>
          </a:p>
          <a:p>
            <a:pPr algn="r" eaLnBrk="1" hangingPunct="1"/>
            <a:r>
              <a:rPr lang="en-US" sz="1600" b="1" dirty="0">
                <a:latin typeface="Arial Black" pitchFamily="34" charset="0"/>
              </a:rPr>
              <a:t>Planning</a:t>
            </a:r>
          </a:p>
          <a:p>
            <a:pPr algn="ctr" eaLnBrk="1" hangingPunct="1"/>
            <a:r>
              <a:rPr lang="en-US" sz="1200" b="1" dirty="0">
                <a:latin typeface="Arial" charset="0"/>
              </a:rPr>
              <a:t>Establish</a:t>
            </a:r>
          </a:p>
          <a:p>
            <a:pPr algn="ctr" eaLnBrk="1" hangingPunct="1"/>
            <a:r>
              <a:rPr lang="en-US" sz="1200" b="1" dirty="0">
                <a:latin typeface="Arial" charset="0"/>
              </a:rPr>
              <a:t>Desired Results</a:t>
            </a:r>
          </a:p>
          <a:p>
            <a:pPr algn="ctr" eaLnBrk="1" hangingPunct="1"/>
            <a:endParaRPr lang="en-US" sz="1400" b="1" dirty="0">
              <a:latin typeface="Arial" charset="0"/>
            </a:endParaRPr>
          </a:p>
        </p:txBody>
      </p:sp>
      <p:sp>
        <p:nvSpPr>
          <p:cNvPr id="7182" name="AutoShape 23"/>
          <p:cNvSpPr>
            <a:spLocks noChangeArrowheads="1"/>
          </p:cNvSpPr>
          <p:nvPr/>
        </p:nvSpPr>
        <p:spPr bwMode="auto">
          <a:xfrm>
            <a:off x="4038600" y="1981200"/>
            <a:ext cx="1020763" cy="198438"/>
          </a:xfrm>
          <a:prstGeom prst="curvedDownArrow">
            <a:avLst>
              <a:gd name="adj1" fmla="val 124908"/>
              <a:gd name="adj2" fmla="val 24984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000" b="1">
              <a:latin typeface="Arial" charset="0"/>
            </a:endParaRPr>
          </a:p>
        </p:txBody>
      </p:sp>
      <p:sp>
        <p:nvSpPr>
          <p:cNvPr id="7183" name="AutoShape 25"/>
          <p:cNvSpPr>
            <a:spLocks noChangeArrowheads="1"/>
          </p:cNvSpPr>
          <p:nvPr/>
        </p:nvSpPr>
        <p:spPr bwMode="auto">
          <a:xfrm>
            <a:off x="7162800" y="3581400"/>
            <a:ext cx="274638" cy="715963"/>
          </a:xfrm>
          <a:prstGeom prst="curvedLeftArrow">
            <a:avLst>
              <a:gd name="adj1" fmla="val 46599"/>
              <a:gd name="adj2" fmla="val 9318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000" b="1">
              <a:latin typeface="Arial" charset="0"/>
            </a:endParaRPr>
          </a:p>
        </p:txBody>
      </p:sp>
      <p:sp>
        <p:nvSpPr>
          <p:cNvPr id="7184" name="AutoShape 26"/>
          <p:cNvSpPr>
            <a:spLocks noChangeArrowheads="1"/>
          </p:cNvSpPr>
          <p:nvPr/>
        </p:nvSpPr>
        <p:spPr bwMode="auto">
          <a:xfrm flipH="1">
            <a:off x="4038600" y="6019800"/>
            <a:ext cx="1447800" cy="228600"/>
          </a:xfrm>
          <a:prstGeom prst="curvedUpArrow">
            <a:avLst>
              <a:gd name="adj1" fmla="val 154434"/>
              <a:gd name="adj2" fmla="val 308838"/>
              <a:gd name="adj3" fmla="val 303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000" b="1">
              <a:latin typeface="Arial" charset="0"/>
            </a:endParaRPr>
          </a:p>
        </p:txBody>
      </p:sp>
      <p:sp>
        <p:nvSpPr>
          <p:cNvPr id="7185" name="AutoShape 27"/>
          <p:cNvSpPr>
            <a:spLocks noChangeArrowheads="1"/>
          </p:cNvSpPr>
          <p:nvPr/>
        </p:nvSpPr>
        <p:spPr bwMode="auto">
          <a:xfrm flipV="1">
            <a:off x="1676400" y="3581400"/>
            <a:ext cx="274638" cy="762000"/>
          </a:xfrm>
          <a:prstGeom prst="curvedRightArrow">
            <a:avLst>
              <a:gd name="adj1" fmla="val 44175"/>
              <a:gd name="adj2" fmla="val 8833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eaLnBrk="1" hangingPunct="1"/>
            <a:endParaRPr lang="en-US" sz="2000" b="1">
              <a:latin typeface="Arial" charset="0"/>
            </a:endParaRPr>
          </a:p>
        </p:txBody>
      </p:sp>
      <p:sp>
        <p:nvSpPr>
          <p:cNvPr id="7186" name="Rectangle 28"/>
          <p:cNvSpPr>
            <a:spLocks noChangeArrowheads="1"/>
          </p:cNvSpPr>
          <p:nvPr/>
        </p:nvSpPr>
        <p:spPr bwMode="auto">
          <a:xfrm>
            <a:off x="304800" y="1219200"/>
            <a:ext cx="8661400" cy="533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2000" b="1">
              <a:latin typeface="Arial" charset="0"/>
            </a:endParaRPr>
          </a:p>
        </p:txBody>
      </p:sp>
      <p:pic>
        <p:nvPicPr>
          <p:cNvPr id="7188" name="Picture 19" descr="DBHDD%20blu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762000" cy="1099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Left-Right Arrow Callout 21"/>
          <p:cNvSpPr/>
          <p:nvPr/>
        </p:nvSpPr>
        <p:spPr>
          <a:xfrm rot="2153448">
            <a:off x="3799066" y="3475495"/>
            <a:ext cx="1613120" cy="576072"/>
          </a:xfrm>
          <a:prstGeom prst="leftRightArrowCallou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Input  info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1295400" cy="228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HCM 9.1 update</a:t>
            </a:r>
            <a:endParaRPr lang="en-US" dirty="0"/>
          </a:p>
        </p:txBody>
      </p:sp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C6F12B-5D97-4DD3-9796-4F8907D95763}" type="slidenum">
              <a:rPr lang="en-US"/>
              <a:pPr/>
              <a:t>6</a:t>
            </a:fld>
            <a:endParaRPr lang="en-US"/>
          </a:p>
        </p:txBody>
      </p:sp>
      <p:graphicFrame>
        <p:nvGraphicFramePr>
          <p:cNvPr id="46133" name="Group 53"/>
          <p:cNvGraphicFramePr>
            <a:graphicFrameLocks noGrp="1"/>
          </p:cNvGraphicFramePr>
          <p:nvPr>
            <p:ph type="tbl" idx="4294967295"/>
          </p:nvPr>
        </p:nvGraphicFramePr>
        <p:xfrm>
          <a:off x="0" y="990600"/>
          <a:ext cx="9144000" cy="5572127"/>
        </p:xfrm>
        <a:graphic>
          <a:graphicData uri="http://schemas.openxmlformats.org/drawingml/2006/table">
            <a:tbl>
              <a:tblPr/>
              <a:tblGrid>
                <a:gridCol w="2852738"/>
                <a:gridCol w="6291262"/>
              </a:tblGrid>
              <a:tr h="533400"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Label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5- Exceptional Performer </a:t>
                      </a:r>
                      <a:endParaRPr kumimoji="0" lang="en-US" sz="1600" b="1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Employee </a:t>
                      </a:r>
                      <a:r>
                        <a:rPr kumimoji="0" lang="en-US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exceeded all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performance expectations. Employee was an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exceptional contributor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to the success of the department and the State of Georgia. Employee demonstrated role model behaviors.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4- Successful Performer – Plus</a:t>
                      </a:r>
                      <a:endParaRPr kumimoji="0" lang="en-US" sz="1600" b="1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Employee </a:t>
                      </a: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met all and exceeded most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(more than 50%)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of the  established performance expectations.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3- Successful Performer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Employee </a:t>
                      </a: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met all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performance expectations and </a:t>
                      </a: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may have exceeded some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(less than 50%).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Employee was a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solid contributor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 the success of the department and the State of Georgia.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1160463"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2- Successful Performer – Minus</a:t>
                      </a:r>
                      <a:endParaRPr kumimoji="0" lang="en-US" sz="1600" b="1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Employee </a:t>
                      </a:r>
                      <a:r>
                        <a:rPr kumimoji="0" lang="en-US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met most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(more than 50%),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but </a:t>
                      </a:r>
                      <a:r>
                        <a:rPr kumimoji="0" lang="en-US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failed to meet some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(less than 50%)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performance expectations.  Employee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needs to further improve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in one or more areas of expected job results or behavioral competencies.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1- Unsatisfactory Performer   </a:t>
                      </a:r>
                      <a:endParaRPr kumimoji="0" lang="en-US" sz="1600" b="1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Employee </a:t>
                      </a: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did not meet all or most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(more than 50%)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of the established performance expectations.  Employee </a:t>
                      </a: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needs significant  improvement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in critical areas of expected job results or behavioral competencies.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282575" marR="0" lvl="0" indent="-282575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Not Rated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2575" marR="0" lvl="0" indent="-282575" algn="l" defTabSz="939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New hire or transfer within five months of end of performance period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7" name="Title 1"/>
          <p:cNvSpPr>
            <a:spLocks noGrp="1"/>
          </p:cNvSpPr>
          <p:nvPr>
            <p:ph type="title" idx="4294967295"/>
          </p:nvPr>
        </p:nvSpPr>
        <p:spPr>
          <a:xfrm>
            <a:off x="3276600" y="228600"/>
            <a:ext cx="5867400" cy="609600"/>
          </a:xfrm>
        </p:spPr>
        <p:txBody>
          <a:bodyPr wrap="square" lIns="0" tIns="0" rIns="0" bIns="0" anchor="ctr">
            <a:spAutoFit/>
          </a:bodyPr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5-Point Rating Scale</a:t>
            </a:r>
          </a:p>
        </p:txBody>
      </p:sp>
      <p:pic>
        <p:nvPicPr>
          <p:cNvPr id="12318" name="Picture 33" descr="DBHDD%20blu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799" y="0"/>
            <a:ext cx="60974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62000" y="457200"/>
            <a:ext cx="8153400" cy="762000"/>
          </a:xfrm>
        </p:spPr>
        <p:txBody>
          <a:bodyPr>
            <a:normAutofit/>
          </a:bodyPr>
          <a:lstStyle/>
          <a:p>
            <a:r>
              <a:rPr lang="en-US" b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10 basic steps in the process flow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3820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8600" y="6553200"/>
            <a:ext cx="13716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HCM 9.1 update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A47DD-68CA-4A81-A330-B8BDD676169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33" descr="DBHDD%20blue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" y="0"/>
            <a:ext cx="5159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DC8EEC65-7002-4400-95E4-0416F32A2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graphicEl>
                                              <a:dgm id="{DC8EEC65-7002-4400-95E4-0416F32A29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13640594-5FB8-41D2-BC38-D6A7B68A3C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>
                                            <p:graphicEl>
                                              <a:dgm id="{13640594-5FB8-41D2-BC38-D6A7B68A3C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BCBC1314-5C14-47B5-95E3-BA570EC69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graphicEl>
                                              <a:dgm id="{BCBC1314-5C14-47B5-95E3-BA570EC69D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B5587C81-7FDA-4C09-99C8-7572D2F164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graphicEl>
                                              <a:dgm id="{B5587C81-7FDA-4C09-99C8-7572D2F164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541BF63A-7D69-4B7C-8C2C-6FE177A27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>
                                            <p:graphicEl>
                                              <a:dgm id="{541BF63A-7D69-4B7C-8C2C-6FE177A27B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AA3FE252-9019-431F-B1A5-DFBDC6729B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>
                                            <p:graphicEl>
                                              <a:dgm id="{AA3FE252-9019-431F-B1A5-DFBDC6729B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32D5B550-06EF-4494-9603-D10E152D38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>
                                            <p:graphicEl>
                                              <a:dgm id="{32D5B550-06EF-4494-9603-D10E152D38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94D69FE5-91A8-446F-9ADA-91AB87A03D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>
                                            <p:graphicEl>
                                              <a:dgm id="{94D69FE5-91A8-446F-9ADA-91AB87A03D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A3B7A5B7-E7EA-4546-A5B8-7E39B3284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>
                                            <p:graphicEl>
                                              <a:dgm id="{A3B7A5B7-E7EA-4546-A5B8-7E39B32840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BAA0C42A-98CC-45F5-AB52-0C2151EC90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>
                                            <p:graphicEl>
                                              <a:dgm id="{BAA0C42A-98CC-45F5-AB52-0C2151EC90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28600" y="6553200"/>
            <a:ext cx="1371600" cy="304800"/>
          </a:xfrm>
        </p:spPr>
        <p:txBody>
          <a:bodyPr/>
          <a:lstStyle/>
          <a:p>
            <a:pPr>
              <a:defRPr/>
            </a:pPr>
            <a:r>
              <a:rPr lang="en-US" smtClean="0"/>
              <a:t>HCM 9.1 update</a:t>
            </a:r>
            <a:endParaRPr lang="en-US"/>
          </a:p>
        </p:txBody>
      </p:sp>
      <p:sp>
        <p:nvSpPr>
          <p:cNvPr id="81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65081A-8451-46BB-8CD5-22E4833FD2D0}" type="slidenum">
              <a:rPr lang="en-US"/>
              <a:pPr/>
              <a:t>8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05000" y="685800"/>
            <a:ext cx="5410200" cy="609600"/>
          </a:xfrm>
          <a:prstGeom prst="rect">
            <a:avLst/>
          </a:prstGeom>
        </p:spPr>
        <p:txBody>
          <a:bodyPr/>
          <a:lstStyle/>
          <a:p>
            <a:pPr defTabSz="939800">
              <a:lnSpc>
                <a:spcPct val="90000"/>
              </a:lnSpc>
              <a:defRPr/>
            </a:pPr>
            <a:r>
              <a:rPr lang="en-US" sz="4000" kern="0" dirty="0">
                <a:latin typeface="+mj-lt"/>
                <a:ea typeface="+mj-ea"/>
                <a:cs typeface="+mj-cs"/>
              </a:rPr>
              <a:t>The Performance Plan</a:t>
            </a:r>
          </a:p>
        </p:txBody>
      </p:sp>
      <p:sp>
        <p:nvSpPr>
          <p:cNvPr id="8196" name="Flowchart: Document 4"/>
          <p:cNvSpPr>
            <a:spLocks noChangeArrowheads="1"/>
          </p:cNvSpPr>
          <p:nvPr/>
        </p:nvSpPr>
        <p:spPr bwMode="auto">
          <a:xfrm>
            <a:off x="1295400" y="1600200"/>
            <a:ext cx="5802313" cy="3048000"/>
          </a:xfrm>
          <a:prstGeom prst="flowChartDocument">
            <a:avLst/>
          </a:prstGeom>
          <a:solidFill>
            <a:srgbClr val="FF9900">
              <a:alpha val="2588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en-US" sz="2000" b="1" dirty="0">
                <a:latin typeface="Arial" charset="0"/>
              </a:rPr>
              <a:t>Section 1 –  </a:t>
            </a:r>
            <a:r>
              <a:rPr lang="en-US" sz="2000" b="1" dirty="0">
                <a:solidFill>
                  <a:srgbClr val="FF0066"/>
                </a:solidFill>
                <a:latin typeface="Arial" charset="0"/>
              </a:rPr>
              <a:t>Pre Populated</a:t>
            </a:r>
            <a:r>
              <a:rPr lang="en-US" sz="2000" b="1" dirty="0">
                <a:latin typeface="Arial" charset="0"/>
              </a:rPr>
              <a:t> Statewide Core Competencies</a:t>
            </a:r>
          </a:p>
        </p:txBody>
      </p:sp>
      <p:sp>
        <p:nvSpPr>
          <p:cNvPr id="8197" name="Flowchart: Document 6"/>
          <p:cNvSpPr>
            <a:spLocks noChangeArrowheads="1"/>
          </p:cNvSpPr>
          <p:nvPr/>
        </p:nvSpPr>
        <p:spPr bwMode="auto">
          <a:xfrm>
            <a:off x="1752600" y="2286000"/>
            <a:ext cx="5800725" cy="2362200"/>
          </a:xfrm>
          <a:prstGeom prst="flowChartDocument">
            <a:avLst/>
          </a:prstGeom>
          <a:solidFill>
            <a:schemeClr val="tx1">
              <a:lumMod val="50000"/>
              <a:lumOff val="50000"/>
              <a:alpha val="52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en-US" sz="2000" b="1" dirty="0">
                <a:solidFill>
                  <a:schemeClr val="tx2"/>
                </a:solidFill>
                <a:latin typeface="Arial" charset="0"/>
              </a:rPr>
              <a:t>Section 2 – Individual Goals/Competencies—   DBHDD Does Not Use</a:t>
            </a:r>
          </a:p>
        </p:txBody>
      </p:sp>
      <p:sp>
        <p:nvSpPr>
          <p:cNvPr id="8198" name="Flowchart: Document 7"/>
          <p:cNvSpPr>
            <a:spLocks noChangeArrowheads="1"/>
          </p:cNvSpPr>
          <p:nvPr/>
        </p:nvSpPr>
        <p:spPr bwMode="auto">
          <a:xfrm>
            <a:off x="2133600" y="2971800"/>
            <a:ext cx="5802313" cy="2286000"/>
          </a:xfrm>
          <a:prstGeom prst="flowChartDocument">
            <a:avLst/>
          </a:prstGeom>
          <a:solidFill>
            <a:srgbClr val="FF9900">
              <a:alpha val="2588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en-US" sz="2000" b="1" dirty="0">
                <a:latin typeface="Arial" charset="0"/>
              </a:rPr>
              <a:t>Section 3 – </a:t>
            </a:r>
            <a:r>
              <a:rPr lang="en-US" sz="2000" b="1" dirty="0">
                <a:solidFill>
                  <a:srgbClr val="FF0066"/>
                </a:solidFill>
                <a:latin typeface="Arial" charset="0"/>
              </a:rPr>
              <a:t>Pre Populated</a:t>
            </a:r>
            <a:r>
              <a:rPr lang="en-US" sz="2000" b="1" dirty="0">
                <a:latin typeface="Arial" charset="0"/>
              </a:rPr>
              <a:t> Responsibilities– ready for editing</a:t>
            </a:r>
          </a:p>
        </p:txBody>
      </p:sp>
      <p:sp>
        <p:nvSpPr>
          <p:cNvPr id="8199" name="Flowchart: Document 8"/>
          <p:cNvSpPr>
            <a:spLocks noChangeArrowheads="1"/>
          </p:cNvSpPr>
          <p:nvPr/>
        </p:nvSpPr>
        <p:spPr bwMode="auto">
          <a:xfrm>
            <a:off x="2667000" y="3657600"/>
            <a:ext cx="5802313" cy="2430463"/>
          </a:xfrm>
          <a:prstGeom prst="flowChartDocument">
            <a:avLst/>
          </a:pr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en-US" sz="2000" b="1" dirty="0">
                <a:latin typeface="Arial" charset="0"/>
              </a:rPr>
              <a:t>Section 4 – Individual Development Plan- </a:t>
            </a:r>
            <a:r>
              <a:rPr lang="en-US" sz="2000" b="1" dirty="0" smtClean="0">
                <a:latin typeface="Arial" charset="0"/>
              </a:rPr>
              <a:t>(Optional)</a:t>
            </a:r>
            <a:endParaRPr lang="en-US" sz="2000" b="1" dirty="0">
              <a:latin typeface="Arial" charset="0"/>
            </a:endParaRPr>
          </a:p>
        </p:txBody>
      </p:sp>
      <p:pic>
        <p:nvPicPr>
          <p:cNvPr id="8200" name="Picture 7" descr="DBHDD%20blu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04800"/>
            <a:ext cx="685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553200"/>
            <a:ext cx="14478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HCM 9.1 update</a:t>
            </a:r>
            <a:endParaRPr lang="en-US" dirty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4BF536-250C-4886-8A9D-FEE03939B7F6}" type="slidenum">
              <a:rPr lang="en-US"/>
              <a:pPr/>
              <a:t>9</a:t>
            </a:fld>
            <a:endParaRPr lang="en-US"/>
          </a:p>
        </p:txBody>
      </p:sp>
      <p:sp>
        <p:nvSpPr>
          <p:cNvPr id="922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524000"/>
            <a:ext cx="8305800" cy="4691063"/>
          </a:xfrm>
        </p:spPr>
        <p:txBody>
          <a:bodyPr wrap="square" lIns="0" tIns="0" rIns="0" bIns="0">
            <a:spAutoFit/>
          </a:bodyPr>
          <a:lstStyle/>
          <a:p>
            <a:pPr marL="349250" indent="-349250" defTabSz="939800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800" b="1" i="1" dirty="0" smtClean="0">
                <a:solidFill>
                  <a:srgbClr val="00B050"/>
                </a:solidFill>
                <a:latin typeface="Candara" pitchFamily="34" charset="0"/>
              </a:rPr>
              <a:t>When you define job responsibilities follow the SMART goal format:</a:t>
            </a:r>
          </a:p>
          <a:p>
            <a:pPr marL="349250" indent="-349250" defTabSz="939800" eaLnBrk="1" hangingPunct="1">
              <a:lnSpc>
                <a:spcPct val="110000"/>
              </a:lnSpc>
            </a:pPr>
            <a:r>
              <a:rPr lang="en-US" b="1" i="1" u="sng" dirty="0" smtClean="0">
                <a:solidFill>
                  <a:srgbClr val="00B050"/>
                </a:solidFill>
              </a:rPr>
              <a:t>S</a:t>
            </a:r>
            <a:r>
              <a:rPr lang="en-US" dirty="0" smtClean="0"/>
              <a:t>pecific – Precise, definite, clear, understandable</a:t>
            </a:r>
          </a:p>
          <a:p>
            <a:pPr marL="349250" indent="-349250" defTabSz="939800" eaLnBrk="1" hangingPunct="1">
              <a:lnSpc>
                <a:spcPct val="110000"/>
              </a:lnSpc>
            </a:pPr>
            <a:r>
              <a:rPr lang="en-US" b="1" i="1" u="sng" dirty="0" smtClean="0">
                <a:solidFill>
                  <a:srgbClr val="00B050"/>
                </a:solidFill>
              </a:rPr>
              <a:t>M</a:t>
            </a:r>
            <a:r>
              <a:rPr lang="en-US" dirty="0" smtClean="0"/>
              <a:t>easurable – Standard, assessment, exact</a:t>
            </a:r>
          </a:p>
          <a:p>
            <a:pPr marL="349250" indent="-349250" defTabSz="939800" eaLnBrk="1" hangingPunct="1">
              <a:lnSpc>
                <a:spcPct val="110000"/>
              </a:lnSpc>
            </a:pPr>
            <a:r>
              <a:rPr lang="en-US" b="1" i="1" u="sng" dirty="0" smtClean="0">
                <a:solidFill>
                  <a:srgbClr val="00B050"/>
                </a:solidFill>
              </a:rPr>
              <a:t>A</a:t>
            </a:r>
            <a:r>
              <a:rPr lang="en-US" dirty="0" smtClean="0"/>
              <a:t>chievable – Reachable, feasible</a:t>
            </a:r>
          </a:p>
          <a:p>
            <a:pPr marL="349250" indent="-349250" defTabSz="939800" eaLnBrk="1" hangingPunct="1">
              <a:lnSpc>
                <a:spcPct val="110000"/>
              </a:lnSpc>
            </a:pPr>
            <a:r>
              <a:rPr lang="en-US" b="1" i="1" u="sng" dirty="0" smtClean="0">
                <a:solidFill>
                  <a:srgbClr val="00B050"/>
                </a:solidFill>
              </a:rPr>
              <a:t>R</a:t>
            </a:r>
            <a:r>
              <a:rPr lang="en-US" dirty="0" smtClean="0"/>
              <a:t>elevant – Scope, linkage</a:t>
            </a:r>
          </a:p>
          <a:p>
            <a:pPr marL="349250" indent="-349250" defTabSz="939800" eaLnBrk="1" hangingPunct="1">
              <a:lnSpc>
                <a:spcPct val="110000"/>
              </a:lnSpc>
            </a:pPr>
            <a:r>
              <a:rPr lang="en-US" b="1" i="1" u="sng" dirty="0" smtClean="0">
                <a:solidFill>
                  <a:srgbClr val="00B050"/>
                </a:solidFill>
              </a:rPr>
              <a:t>T</a:t>
            </a:r>
            <a:r>
              <a:rPr lang="en-US" dirty="0" smtClean="0"/>
              <a:t>ime-bound – time frame, ending point </a:t>
            </a:r>
          </a:p>
        </p:txBody>
      </p:sp>
      <p:sp>
        <p:nvSpPr>
          <p:cNvPr id="9219" name="Title 1"/>
          <p:cNvSpPr txBox="1">
            <a:spLocks/>
          </p:cNvSpPr>
          <p:nvPr/>
        </p:nvSpPr>
        <p:spPr bwMode="auto">
          <a:xfrm>
            <a:off x="990600" y="838200"/>
            <a:ext cx="769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39800">
              <a:lnSpc>
                <a:spcPct val="90000"/>
              </a:lnSpc>
            </a:pPr>
            <a:r>
              <a:rPr lang="en-US" sz="4400">
                <a:latin typeface="Arial Black" pitchFamily="34" charset="0"/>
              </a:rPr>
              <a:t>Writing S.M.A.R.T. Goals</a:t>
            </a:r>
          </a:p>
        </p:txBody>
      </p:sp>
      <p:pic>
        <p:nvPicPr>
          <p:cNvPr id="9221" name="Picture 4" descr="DBHDD%20blu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5826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41337</TotalTime>
  <Words>1032</Words>
  <Application>Microsoft Office PowerPoint</Application>
  <PresentationFormat>On-screen Show (4:3)</PresentationFormat>
  <Paragraphs>218</Paragraphs>
  <Slides>18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Trek</vt:lpstr>
      <vt:lpstr>ePerformance</vt:lpstr>
      <vt:lpstr>Requirement</vt:lpstr>
      <vt:lpstr>Slide 3</vt:lpstr>
      <vt:lpstr>Purpose</vt:lpstr>
      <vt:lpstr>The 4 Phases</vt:lpstr>
      <vt:lpstr>5-Point Rating Scale</vt:lpstr>
      <vt:lpstr>10 basic steps in the process flow</vt:lpstr>
      <vt:lpstr>Slide 8</vt:lpstr>
      <vt:lpstr>Slide 9</vt:lpstr>
      <vt:lpstr>Slide 10</vt:lpstr>
      <vt:lpstr>Ratings &amp; Weightings</vt:lpstr>
      <vt:lpstr>Manager Planning and Evaluation Process</vt:lpstr>
      <vt:lpstr>Manager Evaluation Process</vt:lpstr>
      <vt:lpstr>Creating and Cloning Documents </vt:lpstr>
      <vt:lpstr>Creating Documents</vt:lpstr>
      <vt:lpstr>Creating Documents  </vt:lpstr>
      <vt:lpstr>Create  your  documents</vt:lpstr>
      <vt:lpstr>    Questions</vt:lpstr>
    </vt:vector>
  </TitlesOfParts>
  <Company>Department of Human Resources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</dc:title>
  <dc:creator>dhruser</dc:creator>
  <cp:lastModifiedBy>mapease</cp:lastModifiedBy>
  <cp:revision>742</cp:revision>
  <dcterms:created xsi:type="dcterms:W3CDTF">2010-06-09T12:12:28Z</dcterms:created>
  <dcterms:modified xsi:type="dcterms:W3CDTF">2011-10-27T13:15:17Z</dcterms:modified>
</cp:coreProperties>
</file>