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08"/>
  </p:normalViewPr>
  <p:slideViewPr>
    <p:cSldViewPr snapToGrid="0" snapToObjects="1"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ozingo%20HD:Users:Dennis:Documents:IBS:Walton%20County%20Schools:Atha%20Road:CL:Data:CJ%20L%20%20%25%20Int%20SIB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/>
            </a:pPr>
            <a:r>
              <a:rPr lang="en-US" sz="1400" b="0" i="0"/>
              <a:t>Percentage</a:t>
            </a:r>
            <a:r>
              <a:rPr lang="en-US" sz="1400" b="0" i="0" baseline="0"/>
              <a:t> Intervals SIB</a:t>
            </a:r>
            <a:endParaRPr lang="en-US" sz="1400" b="0" i="0"/>
          </a:p>
        </c:rich>
      </c:tx>
      <c:layout>
        <c:manualLayout>
          <c:xMode val="edge"/>
          <c:yMode val="edge"/>
          <c:x val="0.30025807551615102"/>
          <c:y val="2.9117386782763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943932512865"/>
          <c:y val="0.173844896746397"/>
          <c:w val="0.83668264723031005"/>
          <c:h val="0.52475279236008598"/>
        </c:manualLayout>
      </c:layout>
      <c:lineChart>
        <c:grouping val="standard"/>
        <c:varyColors val="0"/>
        <c:ser>
          <c:idx val="0"/>
          <c:order val="0"/>
          <c:spPr>
            <a:ln w="25400">
              <a:solidFill>
                <a:srgbClr val="000000"/>
              </a:solidFill>
              <a:prstDash val="solid"/>
            </a:ln>
          </c:spPr>
          <c:marker>
            <c:spPr>
              <a:solidFill>
                <a:schemeClr val="tx1"/>
              </a:solidFill>
            </c:spPr>
          </c:marker>
          <c:cat>
            <c:numRef>
              <c:f>Sheet1!$A$6:$A$102</c:f>
              <c:numCache>
                <c:formatCode>d\-mmm</c:formatCode>
                <c:ptCount val="97"/>
                <c:pt idx="0">
                  <c:v>42675</c:v>
                </c:pt>
                <c:pt idx="1">
                  <c:v>42676</c:v>
                </c:pt>
                <c:pt idx="2">
                  <c:v>42677</c:v>
                </c:pt>
                <c:pt idx="3">
                  <c:v>42678</c:v>
                </c:pt>
                <c:pt idx="4">
                  <c:v>42681</c:v>
                </c:pt>
                <c:pt idx="5">
                  <c:v>42682</c:v>
                </c:pt>
                <c:pt idx="6">
                  <c:v>42683</c:v>
                </c:pt>
                <c:pt idx="7">
                  <c:v>42684</c:v>
                </c:pt>
                <c:pt idx="8">
                  <c:v>42685</c:v>
                </c:pt>
                <c:pt idx="9">
                  <c:v>42688</c:v>
                </c:pt>
                <c:pt idx="10">
                  <c:v>42689</c:v>
                </c:pt>
                <c:pt idx="11">
                  <c:v>42690</c:v>
                </c:pt>
                <c:pt idx="12">
                  <c:v>42691</c:v>
                </c:pt>
                <c:pt idx="13">
                  <c:v>42692</c:v>
                </c:pt>
                <c:pt idx="14">
                  <c:v>42695</c:v>
                </c:pt>
                <c:pt idx="15">
                  <c:v>42702</c:v>
                </c:pt>
                <c:pt idx="16">
                  <c:v>42703</c:v>
                </c:pt>
                <c:pt idx="17">
                  <c:v>42704</c:v>
                </c:pt>
                <c:pt idx="18">
                  <c:v>42705</c:v>
                </c:pt>
                <c:pt idx="19">
                  <c:v>42706</c:v>
                </c:pt>
                <c:pt idx="20">
                  <c:v>42709</c:v>
                </c:pt>
                <c:pt idx="21" formatCode="m/d/yy">
                  <c:v>42710</c:v>
                </c:pt>
                <c:pt idx="22">
                  <c:v>42711</c:v>
                </c:pt>
                <c:pt idx="23">
                  <c:v>42712</c:v>
                </c:pt>
                <c:pt idx="24">
                  <c:v>42713</c:v>
                </c:pt>
                <c:pt idx="25">
                  <c:v>42716</c:v>
                </c:pt>
                <c:pt idx="26">
                  <c:v>42717</c:v>
                </c:pt>
                <c:pt idx="27">
                  <c:v>42718</c:v>
                </c:pt>
                <c:pt idx="28">
                  <c:v>42719</c:v>
                </c:pt>
                <c:pt idx="29">
                  <c:v>42720</c:v>
                </c:pt>
                <c:pt idx="30">
                  <c:v>42723</c:v>
                </c:pt>
                <c:pt idx="31">
                  <c:v>42724</c:v>
                </c:pt>
                <c:pt idx="32">
                  <c:v>42725</c:v>
                </c:pt>
                <c:pt idx="33">
                  <c:v>42744</c:v>
                </c:pt>
                <c:pt idx="34">
                  <c:v>42745</c:v>
                </c:pt>
                <c:pt idx="35">
                  <c:v>42746</c:v>
                </c:pt>
                <c:pt idx="36">
                  <c:v>42747</c:v>
                </c:pt>
                <c:pt idx="37">
                  <c:v>42748</c:v>
                </c:pt>
                <c:pt idx="38">
                  <c:v>42749</c:v>
                </c:pt>
                <c:pt idx="39">
                  <c:v>42752</c:v>
                </c:pt>
                <c:pt idx="40">
                  <c:v>42753</c:v>
                </c:pt>
                <c:pt idx="41">
                  <c:v>42754</c:v>
                </c:pt>
                <c:pt idx="42">
                  <c:v>42755</c:v>
                </c:pt>
                <c:pt idx="43">
                  <c:v>42758</c:v>
                </c:pt>
                <c:pt idx="44">
                  <c:v>42759</c:v>
                </c:pt>
                <c:pt idx="45">
                  <c:v>42760</c:v>
                </c:pt>
                <c:pt idx="46">
                  <c:v>42761</c:v>
                </c:pt>
                <c:pt idx="47">
                  <c:v>42762</c:v>
                </c:pt>
                <c:pt idx="48">
                  <c:v>42765</c:v>
                </c:pt>
                <c:pt idx="49">
                  <c:v>42766</c:v>
                </c:pt>
                <c:pt idx="50">
                  <c:v>42767</c:v>
                </c:pt>
                <c:pt idx="51">
                  <c:v>42768</c:v>
                </c:pt>
                <c:pt idx="52">
                  <c:v>42769</c:v>
                </c:pt>
                <c:pt idx="53">
                  <c:v>42772</c:v>
                </c:pt>
                <c:pt idx="54">
                  <c:v>42773</c:v>
                </c:pt>
                <c:pt idx="55">
                  <c:v>42774</c:v>
                </c:pt>
                <c:pt idx="56">
                  <c:v>42775</c:v>
                </c:pt>
                <c:pt idx="57">
                  <c:v>42776</c:v>
                </c:pt>
                <c:pt idx="58">
                  <c:v>42779</c:v>
                </c:pt>
                <c:pt idx="59">
                  <c:v>42780</c:v>
                </c:pt>
                <c:pt idx="60">
                  <c:v>42781</c:v>
                </c:pt>
                <c:pt idx="61">
                  <c:v>42782</c:v>
                </c:pt>
                <c:pt idx="62">
                  <c:v>42783</c:v>
                </c:pt>
                <c:pt idx="63">
                  <c:v>42787</c:v>
                </c:pt>
                <c:pt idx="64">
                  <c:v>42788</c:v>
                </c:pt>
                <c:pt idx="65">
                  <c:v>42789</c:v>
                </c:pt>
                <c:pt idx="66">
                  <c:v>42790</c:v>
                </c:pt>
                <c:pt idx="67">
                  <c:v>42793</c:v>
                </c:pt>
                <c:pt idx="68">
                  <c:v>42794</c:v>
                </c:pt>
                <c:pt idx="69">
                  <c:v>42795</c:v>
                </c:pt>
                <c:pt idx="70">
                  <c:v>42796</c:v>
                </c:pt>
                <c:pt idx="71">
                  <c:v>42797</c:v>
                </c:pt>
                <c:pt idx="72">
                  <c:v>42800</c:v>
                </c:pt>
                <c:pt idx="73">
                  <c:v>42801</c:v>
                </c:pt>
                <c:pt idx="74">
                  <c:v>42802</c:v>
                </c:pt>
                <c:pt idx="75">
                  <c:v>42803</c:v>
                </c:pt>
                <c:pt idx="76">
                  <c:v>42804</c:v>
                </c:pt>
                <c:pt idx="77">
                  <c:v>42807</c:v>
                </c:pt>
                <c:pt idx="78">
                  <c:v>42808</c:v>
                </c:pt>
                <c:pt idx="79">
                  <c:v>42809</c:v>
                </c:pt>
                <c:pt idx="80">
                  <c:v>42810</c:v>
                </c:pt>
                <c:pt idx="81">
                  <c:v>42811</c:v>
                </c:pt>
                <c:pt idx="82">
                  <c:v>42814</c:v>
                </c:pt>
                <c:pt idx="83">
                  <c:v>42815</c:v>
                </c:pt>
                <c:pt idx="84">
                  <c:v>42816</c:v>
                </c:pt>
                <c:pt idx="85">
                  <c:v>42817</c:v>
                </c:pt>
                <c:pt idx="86">
                  <c:v>42818</c:v>
                </c:pt>
                <c:pt idx="87">
                  <c:v>42821</c:v>
                </c:pt>
                <c:pt idx="88">
                  <c:v>42822</c:v>
                </c:pt>
                <c:pt idx="89">
                  <c:v>42823</c:v>
                </c:pt>
                <c:pt idx="90">
                  <c:v>42824</c:v>
                </c:pt>
                <c:pt idx="91">
                  <c:v>42825</c:v>
                </c:pt>
              </c:numCache>
            </c:numRef>
          </c:cat>
          <c:val>
            <c:numRef>
              <c:f>Sheet1!$B$6:$B$105</c:f>
              <c:numCache>
                <c:formatCode>General</c:formatCode>
                <c:ptCount val="100"/>
                <c:pt idx="0">
                  <c:v>57</c:v>
                </c:pt>
                <c:pt idx="1">
                  <c:v>50</c:v>
                </c:pt>
                <c:pt idx="2">
                  <c:v>43</c:v>
                </c:pt>
                <c:pt idx="3">
                  <c:v>21</c:v>
                </c:pt>
                <c:pt idx="4">
                  <c:v>29</c:v>
                </c:pt>
                <c:pt idx="5">
                  <c:v>40</c:v>
                </c:pt>
                <c:pt idx="6">
                  <c:v>36</c:v>
                </c:pt>
                <c:pt idx="7">
                  <c:v>57</c:v>
                </c:pt>
                <c:pt idx="10">
                  <c:v>21</c:v>
                </c:pt>
                <c:pt idx="11">
                  <c:v>14</c:v>
                </c:pt>
                <c:pt idx="12">
                  <c:v>21</c:v>
                </c:pt>
                <c:pt idx="15">
                  <c:v>21</c:v>
                </c:pt>
                <c:pt idx="16">
                  <c:v>29</c:v>
                </c:pt>
                <c:pt idx="17">
                  <c:v>36</c:v>
                </c:pt>
                <c:pt idx="18">
                  <c:v>29</c:v>
                </c:pt>
                <c:pt idx="19">
                  <c:v>43</c:v>
                </c:pt>
                <c:pt idx="20">
                  <c:v>21</c:v>
                </c:pt>
                <c:pt idx="21">
                  <c:v>29</c:v>
                </c:pt>
                <c:pt idx="22">
                  <c:v>21</c:v>
                </c:pt>
                <c:pt idx="23">
                  <c:v>29</c:v>
                </c:pt>
                <c:pt idx="24">
                  <c:v>36</c:v>
                </c:pt>
                <c:pt idx="25">
                  <c:v>21</c:v>
                </c:pt>
                <c:pt idx="26">
                  <c:v>21</c:v>
                </c:pt>
                <c:pt idx="27">
                  <c:v>36</c:v>
                </c:pt>
                <c:pt idx="28">
                  <c:v>36</c:v>
                </c:pt>
                <c:pt idx="29">
                  <c:v>43</c:v>
                </c:pt>
                <c:pt idx="31">
                  <c:v>20</c:v>
                </c:pt>
                <c:pt idx="33">
                  <c:v>36</c:v>
                </c:pt>
                <c:pt idx="34">
                  <c:v>43</c:v>
                </c:pt>
                <c:pt idx="35">
                  <c:v>21</c:v>
                </c:pt>
                <c:pt idx="36">
                  <c:v>29</c:v>
                </c:pt>
                <c:pt idx="37">
                  <c:v>21</c:v>
                </c:pt>
                <c:pt idx="39">
                  <c:v>36</c:v>
                </c:pt>
                <c:pt idx="40">
                  <c:v>29</c:v>
                </c:pt>
                <c:pt idx="41">
                  <c:v>0</c:v>
                </c:pt>
                <c:pt idx="42">
                  <c:v>29</c:v>
                </c:pt>
                <c:pt idx="43">
                  <c:v>14</c:v>
                </c:pt>
                <c:pt idx="44">
                  <c:v>21</c:v>
                </c:pt>
                <c:pt idx="45">
                  <c:v>0</c:v>
                </c:pt>
                <c:pt idx="46">
                  <c:v>0</c:v>
                </c:pt>
                <c:pt idx="47">
                  <c:v>29</c:v>
                </c:pt>
                <c:pt idx="48">
                  <c:v>14</c:v>
                </c:pt>
                <c:pt idx="49">
                  <c:v>14</c:v>
                </c:pt>
                <c:pt idx="50">
                  <c:v>14</c:v>
                </c:pt>
                <c:pt idx="51">
                  <c:v>7</c:v>
                </c:pt>
                <c:pt idx="52">
                  <c:v>21</c:v>
                </c:pt>
                <c:pt idx="53">
                  <c:v>7</c:v>
                </c:pt>
                <c:pt idx="54">
                  <c:v>14</c:v>
                </c:pt>
                <c:pt idx="55">
                  <c:v>14</c:v>
                </c:pt>
                <c:pt idx="56">
                  <c:v>33</c:v>
                </c:pt>
                <c:pt idx="57">
                  <c:v>21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7">
                  <c:v>14</c:v>
                </c:pt>
                <c:pt idx="68">
                  <c:v>0</c:v>
                </c:pt>
                <c:pt idx="69">
                  <c:v>21</c:v>
                </c:pt>
                <c:pt idx="70">
                  <c:v>50</c:v>
                </c:pt>
                <c:pt idx="73">
                  <c:v>71</c:v>
                </c:pt>
                <c:pt idx="74">
                  <c:v>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92-0E43-9257-A7293616E8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6476152"/>
        <c:axId val="-2101141256"/>
      </c:lineChart>
      <c:dateAx>
        <c:axId val="2106476152"/>
        <c:scaling>
          <c:orientation val="minMax"/>
          <c:max val="42825"/>
          <c:min val="42673"/>
        </c:scaling>
        <c:delete val="0"/>
        <c:axPos val="b"/>
        <c:title>
          <c:tx>
            <c:rich>
              <a:bodyPr/>
              <a:lstStyle/>
              <a:p>
                <a:pPr>
                  <a:defRPr b="1">
                    <a:latin typeface="+mj-lt"/>
                  </a:defRPr>
                </a:pPr>
                <a:r>
                  <a:rPr lang="en-US" b="1">
                    <a:latin typeface="+mj-lt"/>
                  </a:rPr>
                  <a:t>Day</a:t>
                </a:r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d\-mmm" sourceLinked="0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crossAx val="-2101141256"/>
        <c:crosses val="autoZero"/>
        <c:auto val="0"/>
        <c:lblOffset val="100"/>
        <c:baseTimeUnit val="days"/>
        <c:majorUnit val="5"/>
        <c:majorTimeUnit val="days"/>
      </c:dateAx>
      <c:valAx>
        <c:axId val="-2101141256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crossAx val="2106476152"/>
        <c:crossesAt val="42583"/>
        <c:crossBetween val="between"/>
      </c:valAx>
      <c:spPr>
        <a:solidFill>
          <a:srgbClr val="FFFFFF"/>
        </a:solidFill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5CB-5527-A346-81B9-A13E590B802B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ED-C5D4-D946-A7EA-4C6E0C32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5CB-5527-A346-81B9-A13E590B802B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ED-C5D4-D946-A7EA-4C6E0C32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5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5CB-5527-A346-81B9-A13E590B802B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ED-C5D4-D946-A7EA-4C6E0C32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71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5CB-5527-A346-81B9-A13E590B802B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ED-C5D4-D946-A7EA-4C6E0C32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76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5CB-5527-A346-81B9-A13E590B802B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ED-C5D4-D946-A7EA-4C6E0C32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360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5CB-5527-A346-81B9-A13E590B802B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ED-C5D4-D946-A7EA-4C6E0C32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11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5CB-5527-A346-81B9-A13E590B802B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ED-C5D4-D946-A7EA-4C6E0C32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6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5CB-5527-A346-81B9-A13E590B802B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ED-C5D4-D946-A7EA-4C6E0C32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19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5CB-5527-A346-81B9-A13E590B802B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ED-C5D4-D946-A7EA-4C6E0C32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9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5CB-5527-A346-81B9-A13E590B802B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ED-C5D4-D946-A7EA-4C6E0C32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6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5CB-5527-A346-81B9-A13E590B802B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6DED-C5D4-D946-A7EA-4C6E0C32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53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BE5CB-5527-A346-81B9-A13E590B802B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06DED-C5D4-D946-A7EA-4C6E0C328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088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11551" y="5053092"/>
            <a:ext cx="53383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</a:t>
            </a:r>
            <a:r>
              <a:rPr lang="en-US" sz="1200" dirty="0"/>
              <a:t>Seroquel – 200 mg TID; Clonidine – 0.1 BID; 0.2; Neurontin – 100 mg BID, 200 mg HS; </a:t>
            </a:r>
            <a:r>
              <a:rPr lang="en-US" sz="1200" dirty="0" err="1"/>
              <a:t>Trazodone</a:t>
            </a:r>
            <a:r>
              <a:rPr lang="en-US" sz="1200" dirty="0"/>
              <a:t> – 50 mg HS; </a:t>
            </a:r>
            <a:r>
              <a:rPr lang="en-US" sz="1200" dirty="0" err="1"/>
              <a:t>Valproic</a:t>
            </a:r>
            <a:r>
              <a:rPr lang="en-US" sz="1200" dirty="0"/>
              <a:t> acid 180 TID; </a:t>
            </a:r>
            <a:r>
              <a:rPr lang="en-US" sz="1200" dirty="0" err="1"/>
              <a:t>Trileptal</a:t>
            </a:r>
            <a:r>
              <a:rPr lang="en-US" sz="1200" dirty="0"/>
              <a:t>; Scopolamine; </a:t>
            </a:r>
            <a:r>
              <a:rPr lang="en-US" sz="1200" dirty="0" err="1"/>
              <a:t>Miralax</a:t>
            </a:r>
            <a:r>
              <a:rPr lang="en-US" sz="1200" dirty="0">
                <a:effectLst/>
              </a:rPr>
              <a:t> </a:t>
            </a:r>
            <a:endParaRPr lang="en-US" sz="1200" dirty="0"/>
          </a:p>
        </p:txBody>
      </p:sp>
      <p:grpSp>
        <p:nvGrpSpPr>
          <p:cNvPr id="10" name="Group 9"/>
          <p:cNvGrpSpPr/>
          <p:nvPr/>
        </p:nvGrpSpPr>
        <p:grpSpPr>
          <a:xfrm>
            <a:off x="1991360" y="1880870"/>
            <a:ext cx="5161280" cy="3096260"/>
            <a:chOff x="1991360" y="1880870"/>
            <a:chExt cx="5161280" cy="3096260"/>
          </a:xfrm>
        </p:grpSpPr>
        <p:graphicFrame>
          <p:nvGraphicFramePr>
            <p:cNvPr id="9" name="Chart 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6466298"/>
                </p:ext>
              </p:extLst>
            </p:nvPr>
          </p:nvGraphicFramePr>
          <p:xfrm>
            <a:off x="1991360" y="1880870"/>
            <a:ext cx="5161280" cy="309626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TextBox 2"/>
            <p:cNvSpPr txBox="1"/>
            <p:nvPr/>
          </p:nvSpPr>
          <p:spPr>
            <a:xfrm>
              <a:off x="3303524" y="2286002"/>
              <a:ext cx="1277204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/>
                <a:t>+Fentanyl 12 mcg</a:t>
              </a:r>
              <a:r>
                <a:rPr lang="en-US" sz="900" dirty="0"/>
                <a:t>/</a:t>
              </a:r>
              <a:r>
                <a:rPr lang="en-US" sz="900" dirty="0" err="1"/>
                <a:t>hr</a:t>
              </a:r>
              <a:r>
                <a:rPr lang="en-US" sz="900" dirty="0"/>
                <a:t>; </a:t>
              </a:r>
            </a:p>
            <a:p>
              <a:r>
                <a:rPr lang="en-US" sz="900" dirty="0"/>
                <a:t>Scopolamine; </a:t>
              </a:r>
              <a:r>
                <a:rPr lang="en-US" sz="900" dirty="0" err="1"/>
                <a:t>Miralax</a:t>
              </a:r>
              <a:r>
                <a:rPr lang="en-US" sz="900" dirty="0"/>
                <a:t>; </a:t>
              </a:r>
            </a:p>
            <a:p>
              <a:r>
                <a:rPr lang="en-US" sz="900" dirty="0"/>
                <a:t>Clonidine </a:t>
              </a:r>
              <a:r>
                <a:rPr lang="en-US" sz="900" dirty="0" err="1"/>
                <a:t>prn</a:t>
              </a:r>
              <a:r>
                <a:rPr lang="en-US" sz="900" dirty="0"/>
                <a:t> (sleep)</a:t>
              </a:r>
            </a:p>
            <a:p>
              <a:r>
                <a:rPr lang="en-US" sz="900" dirty="0"/>
                <a:t>•w/tapering of * until </a:t>
              </a:r>
            </a:p>
            <a:p>
              <a:r>
                <a:rPr lang="en-US" sz="900" dirty="0"/>
                <a:t>1/9/17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494646" y="2295394"/>
              <a:ext cx="2740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*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544444" y="2284195"/>
              <a:ext cx="127720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Fentanyl 12 mcg/</a:t>
              </a:r>
              <a:r>
                <a:rPr lang="en-US" sz="900" dirty="0" err="1"/>
                <a:t>hr</a:t>
              </a:r>
              <a:r>
                <a:rPr lang="en-US" sz="900" dirty="0"/>
                <a:t>; </a:t>
              </a:r>
            </a:p>
            <a:p>
              <a:r>
                <a:rPr lang="en-US" sz="900" dirty="0"/>
                <a:t>Scopolamine; </a:t>
              </a:r>
              <a:r>
                <a:rPr lang="en-US" sz="900" dirty="0" err="1"/>
                <a:t>Miralax</a:t>
              </a:r>
              <a:r>
                <a:rPr lang="en-US" sz="900" dirty="0"/>
                <a:t>; </a:t>
              </a:r>
            </a:p>
            <a:p>
              <a:r>
                <a:rPr lang="en-US" sz="900" dirty="0"/>
                <a:t>Clonidine </a:t>
              </a:r>
              <a:r>
                <a:rPr lang="en-US" sz="900" dirty="0" err="1"/>
                <a:t>prn</a:t>
              </a:r>
              <a:r>
                <a:rPr lang="en-US" sz="900" dirty="0"/>
                <a:t> (sleep)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 flipV="1">
              <a:off x="3303523" y="2394857"/>
              <a:ext cx="0" cy="164784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4580727" y="2383979"/>
              <a:ext cx="0" cy="164784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38553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84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 Mozingo</dc:creator>
  <cp:lastModifiedBy>Ford, Michelle</cp:lastModifiedBy>
  <cp:revision>19</cp:revision>
  <dcterms:created xsi:type="dcterms:W3CDTF">2017-03-14T19:39:12Z</dcterms:created>
  <dcterms:modified xsi:type="dcterms:W3CDTF">2019-06-26T01:51:38Z</dcterms:modified>
</cp:coreProperties>
</file>